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6858000" cx="12192000"/>
  <p:notesSz cx="6858000" cy="9144000"/>
  <p:embeddedFontLst>
    <p:embeddedFont>
      <p:font typeface="Raleway"/>
      <p:regular r:id="rId18"/>
      <p:bold r:id="rId19"/>
      <p:italic r:id="rId20"/>
      <p:boldItalic r:id="rId21"/>
    </p:embeddedFont>
    <p:embeddedFont>
      <p:font typeface="Hanken Grotesk"/>
      <p:regular r:id="rId22"/>
      <p:bold r:id="rId23"/>
      <p:italic r:id="rId24"/>
      <p:boldItalic r:id="rId25"/>
    </p:embeddedFont>
    <p:embeddedFont>
      <p:font typeface="Raleway Black"/>
      <p:bold r:id="rId26"/>
      <p:boldItalic r:id="rId27"/>
    </p:embeddedFont>
    <p:embeddedFont>
      <p:font typeface="Century Gothic"/>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2" roundtripDataSignature="AMtx7mhLDrGOK1MYNY2OHEwX25GcBDV+R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HankenGrotesk-regular.fntdata"/><Relationship Id="rId21" Type="http://schemas.openxmlformats.org/officeDocument/2006/relationships/font" Target="fonts/Raleway-boldItalic.fntdata"/><Relationship Id="rId24" Type="http://schemas.openxmlformats.org/officeDocument/2006/relationships/font" Target="fonts/HankenGrotesk-italic.fntdata"/><Relationship Id="rId23" Type="http://schemas.openxmlformats.org/officeDocument/2006/relationships/font" Target="fonts/HankenGrotesk-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RalewayBlack-bold.fntdata"/><Relationship Id="rId25" Type="http://schemas.openxmlformats.org/officeDocument/2006/relationships/font" Target="fonts/HankenGrotesk-boldItalic.fntdata"/><Relationship Id="rId28" Type="http://schemas.openxmlformats.org/officeDocument/2006/relationships/font" Target="fonts/CenturyGothic-regular.fntdata"/><Relationship Id="rId27" Type="http://schemas.openxmlformats.org/officeDocument/2006/relationships/font" Target="fonts/RalewayBlack-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enturyGothic-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Gothic-boldItalic.fntdata"/><Relationship Id="rId30" Type="http://schemas.openxmlformats.org/officeDocument/2006/relationships/font" Target="fonts/CenturyGothic-italic.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e1d553bc03_0_11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9" name="Google Shape;479;g2e1d553bc03_0_11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2e1d553bc03_0_16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1" name="Google Shape;821;g2e1d553bc03_0_16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2e1d553bc03_0_17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9" name="Google Shape;859;g2e1d553bc03_0_17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2e1e03ea264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7" name="Google Shape;897;g2e1e03ea264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e1d553bc03_0_14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5" name="Google Shape;515;g2e1d553bc03_0_14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e1d553bc03_0_15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4" name="Google Shape;554;g2e1d553bc03_0_15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e1d553bc03_0_15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1" name="Google Shape;591;g2e1d553bc03_0_15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2e1d553bc03_0_15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7" name="Google Shape;627;g2e1d553bc03_0_15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2e1d553bc03_0_16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3" name="Google Shape;663;g2e1d553bc03_0_16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2e1d553bc03_0_18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3" name="Google Shape;703;g2e1d553bc03_0_18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2e1d553bc03_0_17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6" name="Google Shape;746;g2e1d553bc03_0_17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2e1e03ea264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4" name="Google Shape;784;g2e1e03ea264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7" name="Shape 17"/>
        <p:cNvGrpSpPr/>
        <p:nvPr/>
      </p:nvGrpSpPr>
      <p:grpSpPr>
        <a:xfrm>
          <a:off x="0" y="0"/>
          <a:ext cx="0" cy="0"/>
          <a:chOff x="0" y="0"/>
          <a:chExt cx="0" cy="0"/>
        </a:xfrm>
      </p:grpSpPr>
      <p:sp>
        <p:nvSpPr>
          <p:cNvPr id="18" name="Google Shape;18;p9"/>
          <p:cNvSpPr txBox="1"/>
          <p:nvPr>
            <p:ph type="ctrTitle"/>
          </p:nvPr>
        </p:nvSpPr>
        <p:spPr>
          <a:xfrm>
            <a:off x="1692333" y="2607133"/>
            <a:ext cx="5846400" cy="2265300"/>
          </a:xfrm>
          <a:prstGeom prst="rect">
            <a:avLst/>
          </a:prstGeom>
          <a:noFill/>
          <a:ln>
            <a:noFill/>
          </a:ln>
        </p:spPr>
        <p:txBody>
          <a:bodyPr anchorCtr="0" anchor="b" bIns="45700" lIns="91425" spcFirstLastPara="1" rIns="91425" wrap="square" tIns="45700">
            <a:noAutofit/>
          </a:bodyPr>
          <a:lstStyle>
            <a:lvl1pPr lvl="0">
              <a:spcBef>
                <a:spcPts val="0"/>
              </a:spcBef>
              <a:spcAft>
                <a:spcPts val="0"/>
              </a:spcAft>
              <a:buClr>
                <a:schemeClr val="lt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9"/>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600"/>
              <a:buNone/>
              <a:defRPr cap="none">
                <a:solidFill>
                  <a:srgbClr val="86D1D8"/>
                </a:solidFill>
              </a:defRPr>
            </a:lvl1pPr>
            <a:lvl2pPr lvl="1" algn="ctr">
              <a:spcBef>
                <a:spcPts val="1000"/>
              </a:spcBef>
              <a:spcAft>
                <a:spcPts val="0"/>
              </a:spcAft>
              <a:buSzPts val="1440"/>
              <a:buNone/>
              <a:defRPr>
                <a:solidFill>
                  <a:schemeClr val="lt1"/>
                </a:solidFill>
              </a:defRPr>
            </a:lvl2pPr>
            <a:lvl3pPr lvl="2" algn="ctr">
              <a:spcBef>
                <a:spcPts val="1000"/>
              </a:spcBef>
              <a:spcAft>
                <a:spcPts val="0"/>
              </a:spcAft>
              <a:buSzPts val="1280"/>
              <a:buNone/>
              <a:defRPr>
                <a:solidFill>
                  <a:schemeClr val="lt1"/>
                </a:solidFill>
              </a:defRPr>
            </a:lvl3pPr>
            <a:lvl4pPr lvl="3" algn="ctr">
              <a:spcBef>
                <a:spcPts val="1000"/>
              </a:spcBef>
              <a:spcAft>
                <a:spcPts val="0"/>
              </a:spcAft>
              <a:buSzPts val="1120"/>
              <a:buNone/>
              <a:defRPr>
                <a:solidFill>
                  <a:schemeClr val="lt1"/>
                </a:solidFill>
              </a:defRPr>
            </a:lvl4pPr>
            <a:lvl5pPr lvl="4" algn="ctr">
              <a:spcBef>
                <a:spcPts val="1000"/>
              </a:spcBef>
              <a:spcAft>
                <a:spcPts val="0"/>
              </a:spcAft>
              <a:buSzPts val="1120"/>
              <a:buNone/>
              <a:defRPr>
                <a:solidFill>
                  <a:schemeClr val="lt1"/>
                </a:solidFill>
              </a:defRPr>
            </a:lvl5pPr>
            <a:lvl6pPr lvl="5" algn="ctr">
              <a:spcBef>
                <a:spcPts val="1000"/>
              </a:spcBef>
              <a:spcAft>
                <a:spcPts val="0"/>
              </a:spcAft>
              <a:buSzPts val="1120"/>
              <a:buNone/>
              <a:defRPr>
                <a:solidFill>
                  <a:schemeClr val="lt1"/>
                </a:solidFill>
              </a:defRPr>
            </a:lvl6pPr>
            <a:lvl7pPr lvl="6" algn="ctr">
              <a:spcBef>
                <a:spcPts val="1000"/>
              </a:spcBef>
              <a:spcAft>
                <a:spcPts val="0"/>
              </a:spcAft>
              <a:buSzPts val="1120"/>
              <a:buNone/>
              <a:defRPr>
                <a:solidFill>
                  <a:schemeClr val="lt1"/>
                </a:solidFill>
              </a:defRPr>
            </a:lvl7pPr>
            <a:lvl8pPr lvl="7" algn="ctr">
              <a:spcBef>
                <a:spcPts val="1000"/>
              </a:spcBef>
              <a:spcAft>
                <a:spcPts val="0"/>
              </a:spcAft>
              <a:buSzPts val="1120"/>
              <a:buNone/>
              <a:defRPr>
                <a:solidFill>
                  <a:schemeClr val="lt1"/>
                </a:solidFill>
              </a:defRPr>
            </a:lvl8pPr>
            <a:lvl9pPr lvl="8" algn="ctr">
              <a:spcBef>
                <a:spcPts val="1000"/>
              </a:spcBef>
              <a:spcAft>
                <a:spcPts val="0"/>
              </a:spcAft>
              <a:buSzPts val="1120"/>
              <a:buNone/>
              <a:defRPr>
                <a:solidFill>
                  <a:schemeClr val="lt1"/>
                </a:solidFill>
              </a:defRPr>
            </a:lvl9pPr>
          </a:lstStyle>
          <a:p/>
        </p:txBody>
      </p:sp>
      <p:sp>
        <p:nvSpPr>
          <p:cNvPr id="20" name="Google Shape;20;p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panorámica con descripción">
  <p:cSld name="Imagen panorámica con descripción">
    <p:spTree>
      <p:nvGrpSpPr>
        <p:cNvPr id="74" name="Shape 74"/>
        <p:cNvGrpSpPr/>
        <p:nvPr/>
      </p:nvGrpSpPr>
      <p:grpSpPr>
        <a:xfrm>
          <a:off x="0" y="0"/>
          <a:ext cx="0" cy="0"/>
          <a:chOff x="0" y="0"/>
          <a:chExt cx="0" cy="0"/>
        </a:xfrm>
      </p:grpSpPr>
      <p:sp>
        <p:nvSpPr>
          <p:cNvPr id="75" name="Google Shape;75;p18"/>
          <p:cNvSpPr txBox="1"/>
          <p:nvPr>
            <p:ph type="title"/>
          </p:nvPr>
        </p:nvSpPr>
        <p:spPr>
          <a:xfrm>
            <a:off x="1154956" y="4800587"/>
            <a:ext cx="882565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8"/>
          <p:cNvSpPr/>
          <p:nvPr>
            <p:ph idx="2" type="pic"/>
          </p:nvPr>
        </p:nvSpPr>
        <p:spPr>
          <a:xfrm>
            <a:off x="1154955" y="685800"/>
            <a:ext cx="8825658" cy="3640666"/>
          </a:xfrm>
          <a:prstGeom prst="roundRect">
            <a:avLst>
              <a:gd fmla="val 1858" name="adj"/>
            </a:avLst>
          </a:prstGeom>
          <a:noFill/>
          <a:ln>
            <a:noFill/>
          </a:ln>
          <a:effectLst>
            <a:outerShdw blurRad="50800" rotWithShape="0" algn="tl" dir="5400000" dist="50800">
              <a:srgbClr val="000000">
                <a:alpha val="42745"/>
              </a:srgbClr>
            </a:outerShdw>
          </a:effectLst>
        </p:spPr>
      </p:sp>
      <p:sp>
        <p:nvSpPr>
          <p:cNvPr id="77" name="Google Shape;77;p18"/>
          <p:cNvSpPr txBox="1"/>
          <p:nvPr>
            <p:ph idx="1" type="body"/>
          </p:nvPr>
        </p:nvSpPr>
        <p:spPr>
          <a:xfrm>
            <a:off x="1154956" y="5367325"/>
            <a:ext cx="8825656"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78" name="Google Shape;78;p1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p:cSld name="Título y descripción">
    <p:spTree>
      <p:nvGrpSpPr>
        <p:cNvPr id="81" name="Shape 81"/>
        <p:cNvGrpSpPr/>
        <p:nvPr/>
      </p:nvGrpSpPr>
      <p:grpSpPr>
        <a:xfrm>
          <a:off x="0" y="0"/>
          <a:ext cx="0" cy="0"/>
          <a:chOff x="0" y="0"/>
          <a:chExt cx="0" cy="0"/>
        </a:xfrm>
      </p:grpSpPr>
      <p:sp>
        <p:nvSpPr>
          <p:cNvPr id="82" name="Google Shape;82;p19"/>
          <p:cNvSpPr txBox="1"/>
          <p:nvPr>
            <p:ph type="title"/>
          </p:nvPr>
        </p:nvSpPr>
        <p:spPr>
          <a:xfrm>
            <a:off x="1154954" y="1447800"/>
            <a:ext cx="8825659" cy="1981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9"/>
          <p:cNvSpPr txBox="1"/>
          <p:nvPr>
            <p:ph idx="1" type="body"/>
          </p:nvPr>
        </p:nvSpPr>
        <p:spPr>
          <a:xfrm>
            <a:off x="1154954" y="3657600"/>
            <a:ext cx="8825659" cy="23622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4" name="Google Shape;84;p1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p:cSld name="Cita con descripción">
    <p:spTree>
      <p:nvGrpSpPr>
        <p:cNvPr id="87" name="Shape 87"/>
        <p:cNvGrpSpPr/>
        <p:nvPr/>
      </p:nvGrpSpPr>
      <p:grpSpPr>
        <a:xfrm>
          <a:off x="0" y="0"/>
          <a:ext cx="0" cy="0"/>
          <a:chOff x="0" y="0"/>
          <a:chExt cx="0" cy="0"/>
        </a:xfrm>
      </p:grpSpPr>
      <p:sp>
        <p:nvSpPr>
          <p:cNvPr id="88" name="Google Shape;88;p20"/>
          <p:cNvSpPr txBox="1"/>
          <p:nvPr>
            <p:ph type="title"/>
          </p:nvPr>
        </p:nvSpPr>
        <p:spPr>
          <a:xfrm>
            <a:off x="1574801" y="1447800"/>
            <a:ext cx="7999315" cy="2323374"/>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0"/>
          <p:cNvSpPr txBox="1"/>
          <p:nvPr>
            <p:ph idx="1" type="body"/>
          </p:nvPr>
        </p:nvSpPr>
        <p:spPr>
          <a:xfrm>
            <a:off x="1930400" y="3771174"/>
            <a:ext cx="727964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86D1D8"/>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0" name="Google Shape;90;p20"/>
          <p:cNvSpPr txBox="1"/>
          <p:nvPr>
            <p:ph idx="2" type="body"/>
          </p:nvPr>
        </p:nvSpPr>
        <p:spPr>
          <a:xfrm>
            <a:off x="1154954" y="4350657"/>
            <a:ext cx="8825659" cy="16764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1" name="Google Shape;91;p2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
        <p:nvSpPr>
          <p:cNvPr id="94" name="Google Shape;94;p20"/>
          <p:cNvSpPr txBox="1"/>
          <p:nvPr/>
        </p:nvSpPr>
        <p:spPr>
          <a:xfrm>
            <a:off x="898295" y="971253"/>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s-MX" sz="12200">
                <a:solidFill>
                  <a:srgbClr val="86D1D8"/>
                </a:solidFill>
                <a:latin typeface="Arial"/>
                <a:ea typeface="Arial"/>
                <a:cs typeface="Arial"/>
                <a:sym typeface="Arial"/>
              </a:rPr>
              <a:t>“</a:t>
            </a:r>
            <a:endParaRPr/>
          </a:p>
        </p:txBody>
      </p:sp>
      <p:sp>
        <p:nvSpPr>
          <p:cNvPr id="95" name="Google Shape;95;p20"/>
          <p:cNvSpPr txBox="1"/>
          <p:nvPr/>
        </p:nvSpPr>
        <p:spPr>
          <a:xfrm>
            <a:off x="9330490" y="2613787"/>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s-MX" sz="12200">
                <a:solidFill>
                  <a:srgbClr val="86D1D8"/>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p:cSld name="Tarjeta de nombre">
    <p:spTree>
      <p:nvGrpSpPr>
        <p:cNvPr id="96" name="Shape 96"/>
        <p:cNvGrpSpPr/>
        <p:nvPr/>
      </p:nvGrpSpPr>
      <p:grpSpPr>
        <a:xfrm>
          <a:off x="0" y="0"/>
          <a:ext cx="0" cy="0"/>
          <a:chOff x="0" y="0"/>
          <a:chExt cx="0" cy="0"/>
        </a:xfrm>
      </p:grpSpPr>
      <p:sp>
        <p:nvSpPr>
          <p:cNvPr id="97" name="Google Shape;97;p21"/>
          <p:cNvSpPr txBox="1"/>
          <p:nvPr>
            <p:ph type="title"/>
          </p:nvPr>
        </p:nvSpPr>
        <p:spPr>
          <a:xfrm>
            <a:off x="1154954" y="3124201"/>
            <a:ext cx="8825660" cy="165318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1"/>
          <p:cNvSpPr txBox="1"/>
          <p:nvPr>
            <p:ph idx="1" type="body"/>
          </p:nvPr>
        </p:nvSpPr>
        <p:spPr>
          <a:xfrm>
            <a:off x="1154954" y="4777381"/>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86D1D8"/>
                </a:solidFill>
              </a:defRPr>
            </a:lvl1pPr>
            <a:lvl2pPr indent="-228600" lvl="1" marL="914400" algn="l">
              <a:spcBef>
                <a:spcPts val="1000"/>
              </a:spcBef>
              <a:spcAft>
                <a:spcPts val="0"/>
              </a:spcAft>
              <a:buSzPts val="1440"/>
              <a:buNone/>
              <a:defRPr sz="1800">
                <a:solidFill>
                  <a:schemeClr val="lt1"/>
                </a:solidFill>
              </a:defRPr>
            </a:lvl2pPr>
            <a:lvl3pPr indent="-228600" lvl="2" marL="1371600" algn="l">
              <a:spcBef>
                <a:spcPts val="1000"/>
              </a:spcBef>
              <a:spcAft>
                <a:spcPts val="0"/>
              </a:spcAft>
              <a:buSzPts val="1280"/>
              <a:buNone/>
              <a:defRPr sz="1600">
                <a:solidFill>
                  <a:schemeClr val="lt1"/>
                </a:solidFill>
              </a:defRPr>
            </a:lvl3pPr>
            <a:lvl4pPr indent="-228600" lvl="3" marL="1828800" algn="l">
              <a:spcBef>
                <a:spcPts val="1000"/>
              </a:spcBef>
              <a:spcAft>
                <a:spcPts val="0"/>
              </a:spcAft>
              <a:buSzPts val="1120"/>
              <a:buNone/>
              <a:defRPr sz="1400">
                <a:solidFill>
                  <a:schemeClr val="lt1"/>
                </a:solidFill>
              </a:defRPr>
            </a:lvl4pPr>
            <a:lvl5pPr indent="-228600" lvl="4" marL="2286000" algn="l">
              <a:spcBef>
                <a:spcPts val="1000"/>
              </a:spcBef>
              <a:spcAft>
                <a:spcPts val="0"/>
              </a:spcAft>
              <a:buSzPts val="1120"/>
              <a:buNone/>
              <a:defRPr sz="1400">
                <a:solidFill>
                  <a:schemeClr val="lt1"/>
                </a:solidFill>
              </a:defRPr>
            </a:lvl5pPr>
            <a:lvl6pPr indent="-228600" lvl="5" marL="2743200" algn="l">
              <a:spcBef>
                <a:spcPts val="1000"/>
              </a:spcBef>
              <a:spcAft>
                <a:spcPts val="0"/>
              </a:spcAft>
              <a:buSzPts val="1120"/>
              <a:buNone/>
              <a:defRPr sz="1400">
                <a:solidFill>
                  <a:schemeClr val="lt1"/>
                </a:solidFill>
              </a:defRPr>
            </a:lvl6pPr>
            <a:lvl7pPr indent="-228600" lvl="6" marL="3200400" algn="l">
              <a:spcBef>
                <a:spcPts val="1000"/>
              </a:spcBef>
              <a:spcAft>
                <a:spcPts val="0"/>
              </a:spcAft>
              <a:buSzPts val="1120"/>
              <a:buNone/>
              <a:defRPr sz="1400">
                <a:solidFill>
                  <a:schemeClr val="lt1"/>
                </a:solidFill>
              </a:defRPr>
            </a:lvl7pPr>
            <a:lvl8pPr indent="-228600" lvl="7" marL="3657600" algn="l">
              <a:spcBef>
                <a:spcPts val="1000"/>
              </a:spcBef>
              <a:spcAft>
                <a:spcPts val="0"/>
              </a:spcAft>
              <a:buSzPts val="1120"/>
              <a:buNone/>
              <a:defRPr sz="1400">
                <a:solidFill>
                  <a:schemeClr val="lt1"/>
                </a:solidFill>
              </a:defRPr>
            </a:lvl8pPr>
            <a:lvl9pPr indent="-228600" lvl="8" marL="4114800" algn="l">
              <a:spcBef>
                <a:spcPts val="1000"/>
              </a:spcBef>
              <a:spcAft>
                <a:spcPts val="0"/>
              </a:spcAft>
              <a:buSzPts val="1120"/>
              <a:buNone/>
              <a:defRPr sz="1400">
                <a:solidFill>
                  <a:schemeClr val="lt1"/>
                </a:solidFill>
              </a:defRPr>
            </a:lvl9pPr>
          </a:lstStyle>
          <a:p/>
        </p:txBody>
      </p:sp>
      <p:sp>
        <p:nvSpPr>
          <p:cNvPr id="99" name="Google Shape;99;p2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3">
  <p:cSld name="Columna 3">
    <p:spTree>
      <p:nvGrpSpPr>
        <p:cNvPr id="102" name="Shape 102"/>
        <p:cNvGrpSpPr/>
        <p:nvPr/>
      </p:nvGrpSpPr>
      <p:grpSpPr>
        <a:xfrm>
          <a:off x="0" y="0"/>
          <a:ext cx="0" cy="0"/>
          <a:chOff x="0" y="0"/>
          <a:chExt cx="0" cy="0"/>
        </a:xfrm>
      </p:grpSpPr>
      <p:sp>
        <p:nvSpPr>
          <p:cNvPr id="103" name="Google Shape;103;p22"/>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22"/>
          <p:cNvSpPr txBox="1"/>
          <p:nvPr>
            <p:ph idx="1" type="body"/>
          </p:nvPr>
        </p:nvSpPr>
        <p:spPr>
          <a:xfrm>
            <a:off x="632947" y="1981200"/>
            <a:ext cx="2946866"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5" name="Google Shape;105;p22"/>
          <p:cNvSpPr txBox="1"/>
          <p:nvPr>
            <p:ph idx="2" type="body"/>
          </p:nvPr>
        </p:nvSpPr>
        <p:spPr>
          <a:xfrm>
            <a:off x="652463" y="2667000"/>
            <a:ext cx="2927350"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6" name="Google Shape;106;p22"/>
          <p:cNvSpPr txBox="1"/>
          <p:nvPr>
            <p:ph idx="3" type="body"/>
          </p:nvPr>
        </p:nvSpPr>
        <p:spPr>
          <a:xfrm>
            <a:off x="3883659" y="1981200"/>
            <a:ext cx="2936241"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7" name="Google Shape;107;p22"/>
          <p:cNvSpPr txBox="1"/>
          <p:nvPr>
            <p:ph idx="4" type="body"/>
          </p:nvPr>
        </p:nvSpPr>
        <p:spPr>
          <a:xfrm>
            <a:off x="3873106" y="2667000"/>
            <a:ext cx="2946794"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8" name="Google Shape;108;p22"/>
          <p:cNvSpPr txBox="1"/>
          <p:nvPr>
            <p:ph idx="5" type="body"/>
          </p:nvPr>
        </p:nvSpPr>
        <p:spPr>
          <a:xfrm>
            <a:off x="7124700" y="1981200"/>
            <a:ext cx="293211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9" name="Google Shape;109;p22"/>
          <p:cNvSpPr txBox="1"/>
          <p:nvPr>
            <p:ph idx="6" type="body"/>
          </p:nvPr>
        </p:nvSpPr>
        <p:spPr>
          <a:xfrm>
            <a:off x="7124700" y="2667000"/>
            <a:ext cx="2932113"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110" name="Google Shape;110;p22"/>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11" name="Google Shape;111;p22"/>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12" name="Google Shape;112;p2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2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de imagen 3">
  <p:cSld name="Columna de imagen 3">
    <p:spTree>
      <p:nvGrpSpPr>
        <p:cNvPr id="115" name="Shape 115"/>
        <p:cNvGrpSpPr/>
        <p:nvPr/>
      </p:nvGrpSpPr>
      <p:grpSpPr>
        <a:xfrm>
          <a:off x="0" y="0"/>
          <a:ext cx="0" cy="0"/>
          <a:chOff x="0" y="0"/>
          <a:chExt cx="0" cy="0"/>
        </a:xfrm>
      </p:grpSpPr>
      <p:sp>
        <p:nvSpPr>
          <p:cNvPr id="116" name="Google Shape;116;p23"/>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3"/>
          <p:cNvSpPr txBox="1"/>
          <p:nvPr>
            <p:ph idx="1" type="body"/>
          </p:nvPr>
        </p:nvSpPr>
        <p:spPr>
          <a:xfrm>
            <a:off x="652463" y="4250949"/>
            <a:ext cx="294005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18" name="Google Shape;118;p23"/>
          <p:cNvSpPr/>
          <p:nvPr>
            <p:ph idx="2" type="pic"/>
          </p:nvPr>
        </p:nvSpPr>
        <p:spPr>
          <a:xfrm>
            <a:off x="652463" y="2209800"/>
            <a:ext cx="2940050" cy="1524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19" name="Google Shape;119;p23"/>
          <p:cNvSpPr txBox="1"/>
          <p:nvPr>
            <p:ph idx="3" type="body"/>
          </p:nvPr>
        </p:nvSpPr>
        <p:spPr>
          <a:xfrm>
            <a:off x="652463" y="4827211"/>
            <a:ext cx="2940050"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0" name="Google Shape;120;p23"/>
          <p:cNvSpPr txBox="1"/>
          <p:nvPr>
            <p:ph idx="4" type="body"/>
          </p:nvPr>
        </p:nvSpPr>
        <p:spPr>
          <a:xfrm>
            <a:off x="3889375" y="4250949"/>
            <a:ext cx="293052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21" name="Google Shape;121;p23"/>
          <p:cNvSpPr/>
          <p:nvPr>
            <p:ph idx="5" type="pic"/>
          </p:nvPr>
        </p:nvSpPr>
        <p:spPr>
          <a:xfrm>
            <a:off x="3889374" y="2209800"/>
            <a:ext cx="2930525" cy="1524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22" name="Google Shape;122;p23"/>
          <p:cNvSpPr txBox="1"/>
          <p:nvPr>
            <p:ph idx="6" type="body"/>
          </p:nvPr>
        </p:nvSpPr>
        <p:spPr>
          <a:xfrm>
            <a:off x="3888022" y="4827210"/>
            <a:ext cx="2934406"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3" name="Google Shape;123;p23"/>
          <p:cNvSpPr txBox="1"/>
          <p:nvPr>
            <p:ph idx="7" type="body"/>
          </p:nvPr>
        </p:nvSpPr>
        <p:spPr>
          <a:xfrm>
            <a:off x="7124700" y="4250949"/>
            <a:ext cx="293211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24" name="Google Shape;124;p23"/>
          <p:cNvSpPr/>
          <p:nvPr>
            <p:ph idx="8" type="pic"/>
          </p:nvPr>
        </p:nvSpPr>
        <p:spPr>
          <a:xfrm>
            <a:off x="7124699" y="2209800"/>
            <a:ext cx="2932113" cy="1524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25" name="Google Shape;125;p23"/>
          <p:cNvSpPr txBox="1"/>
          <p:nvPr>
            <p:ph idx="9" type="body"/>
          </p:nvPr>
        </p:nvSpPr>
        <p:spPr>
          <a:xfrm>
            <a:off x="7124575" y="4827208"/>
            <a:ext cx="2935997"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126" name="Google Shape;126;p23"/>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27" name="Google Shape;127;p23"/>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28" name="Google Shape;128;p2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2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31" name="Shape 131"/>
        <p:cNvGrpSpPr/>
        <p:nvPr/>
      </p:nvGrpSpPr>
      <p:grpSpPr>
        <a:xfrm>
          <a:off x="0" y="0"/>
          <a:ext cx="0" cy="0"/>
          <a:chOff x="0" y="0"/>
          <a:chExt cx="0" cy="0"/>
        </a:xfrm>
      </p:grpSpPr>
      <p:sp>
        <p:nvSpPr>
          <p:cNvPr id="132" name="Google Shape;132;p24"/>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24"/>
          <p:cNvSpPr txBox="1"/>
          <p:nvPr>
            <p:ph idx="1" type="body"/>
          </p:nvPr>
        </p:nvSpPr>
        <p:spPr>
          <a:xfrm rot="5400000">
            <a:off x="3478842" y="-322612"/>
            <a:ext cx="4195481" cy="894654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4" name="Google Shape;134;p2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37" name="Shape 137"/>
        <p:cNvGrpSpPr/>
        <p:nvPr/>
      </p:nvGrpSpPr>
      <p:grpSpPr>
        <a:xfrm>
          <a:off x="0" y="0"/>
          <a:ext cx="0" cy="0"/>
          <a:chOff x="0" y="0"/>
          <a:chExt cx="0" cy="0"/>
        </a:xfrm>
      </p:grpSpPr>
      <p:sp>
        <p:nvSpPr>
          <p:cNvPr id="138" name="Google Shape;138;p25"/>
          <p:cNvSpPr txBox="1"/>
          <p:nvPr>
            <p:ph type="title"/>
          </p:nvPr>
        </p:nvSpPr>
        <p:spPr>
          <a:xfrm rot="5400000">
            <a:off x="6267450" y="2466975"/>
            <a:ext cx="5826125" cy="17526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25"/>
          <p:cNvSpPr txBox="1"/>
          <p:nvPr>
            <p:ph idx="1" type="body"/>
          </p:nvPr>
        </p:nvSpPr>
        <p:spPr>
          <a:xfrm rot="5400000">
            <a:off x="1679576" y="-139699"/>
            <a:ext cx="5368924" cy="742314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40" name="Google Shape;140;p2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2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2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6" name="Shape 146"/>
        <p:cNvGrpSpPr/>
        <p:nvPr/>
      </p:nvGrpSpPr>
      <p:grpSpPr>
        <a:xfrm>
          <a:off x="0" y="0"/>
          <a:ext cx="0" cy="0"/>
          <a:chOff x="0" y="0"/>
          <a:chExt cx="0" cy="0"/>
        </a:xfrm>
      </p:grpSpPr>
      <p:sp>
        <p:nvSpPr>
          <p:cNvPr id="147" name="Google Shape;147;g2e1d553bc03_0_1149"/>
          <p:cNvSpPr txBox="1"/>
          <p:nvPr>
            <p:ph type="ctrTitle"/>
          </p:nvPr>
        </p:nvSpPr>
        <p:spPr>
          <a:xfrm>
            <a:off x="1487967" y="2665533"/>
            <a:ext cx="5846400" cy="2265300"/>
          </a:xfrm>
          <a:prstGeom prst="rect">
            <a:avLst/>
          </a:prstGeom>
          <a:noFill/>
          <a:ln>
            <a:noFill/>
          </a:ln>
        </p:spPr>
        <p:txBody>
          <a:bodyPr anchorCtr="0" anchor="b" bIns="121900" lIns="121900" spcFirstLastPara="1" rIns="121900" wrap="square" tIns="121900">
            <a:noAutofit/>
          </a:bodyPr>
          <a:lstStyle>
            <a:lvl1pPr lvl="0" rtl="0" algn="l">
              <a:lnSpc>
                <a:spcPct val="100000"/>
              </a:lnSpc>
              <a:spcBef>
                <a:spcPts val="0"/>
              </a:spcBef>
              <a:spcAft>
                <a:spcPts val="0"/>
              </a:spcAft>
              <a:buClr>
                <a:srgbClr val="191919"/>
              </a:buClr>
              <a:buSzPts val="6900"/>
              <a:buNone/>
              <a:defRPr sz="4500"/>
            </a:lvl1pPr>
            <a:lvl2pPr lvl="1" rtl="0" algn="ctr">
              <a:lnSpc>
                <a:spcPct val="100000"/>
              </a:lnSpc>
              <a:spcBef>
                <a:spcPts val="0"/>
              </a:spcBef>
              <a:spcAft>
                <a:spcPts val="0"/>
              </a:spcAft>
              <a:buClr>
                <a:srgbClr val="191919"/>
              </a:buClr>
              <a:buSzPts val="6900"/>
              <a:buNone/>
              <a:defRPr sz="6900">
                <a:solidFill>
                  <a:srgbClr val="191919"/>
                </a:solidFill>
              </a:defRPr>
            </a:lvl2pPr>
            <a:lvl3pPr lvl="2" rtl="0" algn="ctr">
              <a:lnSpc>
                <a:spcPct val="100000"/>
              </a:lnSpc>
              <a:spcBef>
                <a:spcPts val="0"/>
              </a:spcBef>
              <a:spcAft>
                <a:spcPts val="0"/>
              </a:spcAft>
              <a:buClr>
                <a:srgbClr val="191919"/>
              </a:buClr>
              <a:buSzPts val="6900"/>
              <a:buNone/>
              <a:defRPr sz="6900">
                <a:solidFill>
                  <a:srgbClr val="191919"/>
                </a:solidFill>
              </a:defRPr>
            </a:lvl3pPr>
            <a:lvl4pPr lvl="3" rtl="0" algn="ctr">
              <a:lnSpc>
                <a:spcPct val="100000"/>
              </a:lnSpc>
              <a:spcBef>
                <a:spcPts val="0"/>
              </a:spcBef>
              <a:spcAft>
                <a:spcPts val="0"/>
              </a:spcAft>
              <a:buClr>
                <a:srgbClr val="191919"/>
              </a:buClr>
              <a:buSzPts val="6900"/>
              <a:buNone/>
              <a:defRPr sz="6900">
                <a:solidFill>
                  <a:srgbClr val="191919"/>
                </a:solidFill>
              </a:defRPr>
            </a:lvl4pPr>
            <a:lvl5pPr lvl="4" rtl="0" algn="ctr">
              <a:lnSpc>
                <a:spcPct val="100000"/>
              </a:lnSpc>
              <a:spcBef>
                <a:spcPts val="0"/>
              </a:spcBef>
              <a:spcAft>
                <a:spcPts val="0"/>
              </a:spcAft>
              <a:buClr>
                <a:srgbClr val="191919"/>
              </a:buClr>
              <a:buSzPts val="6900"/>
              <a:buNone/>
              <a:defRPr sz="6900">
                <a:solidFill>
                  <a:srgbClr val="191919"/>
                </a:solidFill>
              </a:defRPr>
            </a:lvl5pPr>
            <a:lvl6pPr lvl="5" rtl="0" algn="ctr">
              <a:lnSpc>
                <a:spcPct val="100000"/>
              </a:lnSpc>
              <a:spcBef>
                <a:spcPts val="0"/>
              </a:spcBef>
              <a:spcAft>
                <a:spcPts val="0"/>
              </a:spcAft>
              <a:buClr>
                <a:srgbClr val="191919"/>
              </a:buClr>
              <a:buSzPts val="6900"/>
              <a:buNone/>
              <a:defRPr sz="6900">
                <a:solidFill>
                  <a:srgbClr val="191919"/>
                </a:solidFill>
              </a:defRPr>
            </a:lvl6pPr>
            <a:lvl7pPr lvl="6" rtl="0" algn="ctr">
              <a:lnSpc>
                <a:spcPct val="100000"/>
              </a:lnSpc>
              <a:spcBef>
                <a:spcPts val="0"/>
              </a:spcBef>
              <a:spcAft>
                <a:spcPts val="0"/>
              </a:spcAft>
              <a:buClr>
                <a:srgbClr val="191919"/>
              </a:buClr>
              <a:buSzPts val="6900"/>
              <a:buNone/>
              <a:defRPr sz="6900">
                <a:solidFill>
                  <a:srgbClr val="191919"/>
                </a:solidFill>
              </a:defRPr>
            </a:lvl7pPr>
            <a:lvl8pPr lvl="7" rtl="0" algn="ctr">
              <a:lnSpc>
                <a:spcPct val="100000"/>
              </a:lnSpc>
              <a:spcBef>
                <a:spcPts val="0"/>
              </a:spcBef>
              <a:spcAft>
                <a:spcPts val="0"/>
              </a:spcAft>
              <a:buClr>
                <a:srgbClr val="191919"/>
              </a:buClr>
              <a:buSzPts val="6900"/>
              <a:buNone/>
              <a:defRPr sz="6900">
                <a:solidFill>
                  <a:srgbClr val="191919"/>
                </a:solidFill>
              </a:defRPr>
            </a:lvl8pPr>
            <a:lvl9pPr lvl="8" rtl="0" algn="ctr">
              <a:lnSpc>
                <a:spcPct val="100000"/>
              </a:lnSpc>
              <a:spcBef>
                <a:spcPts val="0"/>
              </a:spcBef>
              <a:spcAft>
                <a:spcPts val="0"/>
              </a:spcAft>
              <a:buClr>
                <a:srgbClr val="191919"/>
              </a:buClr>
              <a:buSzPts val="6900"/>
              <a:buNone/>
              <a:defRPr sz="6900">
                <a:solidFill>
                  <a:srgbClr val="191919"/>
                </a:solidFill>
              </a:defRPr>
            </a:lvl9pPr>
          </a:lstStyle>
          <a:p/>
        </p:txBody>
      </p:sp>
      <p:sp>
        <p:nvSpPr>
          <p:cNvPr id="148" name="Google Shape;148;g2e1d553bc03_0_1149"/>
          <p:cNvSpPr txBox="1"/>
          <p:nvPr>
            <p:ph idx="1" type="subTitle"/>
          </p:nvPr>
        </p:nvSpPr>
        <p:spPr>
          <a:xfrm>
            <a:off x="1487967" y="4959533"/>
            <a:ext cx="5846400" cy="505200"/>
          </a:xfrm>
          <a:prstGeom prst="rect">
            <a:avLst/>
          </a:prstGeom>
          <a:noFill/>
          <a:ln>
            <a:noFill/>
          </a:ln>
        </p:spPr>
        <p:txBody>
          <a:bodyPr anchorCtr="0" anchor="t" bIns="121900" lIns="121900" spcFirstLastPara="1" rIns="121900" wrap="square" tIns="121900">
            <a:noAutofit/>
          </a:bodyPr>
          <a:lstStyle>
            <a:lvl1pPr lvl="0" rtl="0" algn="l">
              <a:lnSpc>
                <a:spcPct val="100000"/>
              </a:lnSpc>
              <a:spcBef>
                <a:spcPts val="0"/>
              </a:spcBef>
              <a:spcAft>
                <a:spcPts val="0"/>
              </a:spcAft>
              <a:buSzPts val="1600"/>
              <a:buNone/>
              <a:defRPr sz="19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grpSp>
        <p:nvGrpSpPr>
          <p:cNvPr id="149" name="Google Shape;149;g2e1d553bc03_0_1149"/>
          <p:cNvGrpSpPr/>
          <p:nvPr/>
        </p:nvGrpSpPr>
        <p:grpSpPr>
          <a:xfrm>
            <a:off x="10149456" y="-721009"/>
            <a:ext cx="1481754" cy="1481754"/>
            <a:chOff x="8307725" y="278700"/>
            <a:chExt cx="1111343" cy="1111343"/>
          </a:xfrm>
        </p:grpSpPr>
        <p:sp>
          <p:nvSpPr>
            <p:cNvPr id="150" name="Google Shape;150;g2e1d553bc03_0_1149"/>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 name="Google Shape;151;g2e1d553bc03_0_1149"/>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152" name="Google Shape;152;g2e1d553bc03_0_1149"/>
          <p:cNvGrpSpPr/>
          <p:nvPr/>
        </p:nvGrpSpPr>
        <p:grpSpPr>
          <a:xfrm>
            <a:off x="10944657" y="2812354"/>
            <a:ext cx="1546709" cy="329697"/>
            <a:chOff x="8208698" y="2109318"/>
            <a:chExt cx="1160061" cy="247279"/>
          </a:xfrm>
        </p:grpSpPr>
        <p:sp>
          <p:nvSpPr>
            <p:cNvPr id="153" name="Google Shape;153;g2e1d553bc03_0_1149"/>
            <p:cNvSpPr/>
            <p:nvPr/>
          </p:nvSpPr>
          <p:spPr>
            <a:xfrm rot="5400000">
              <a:off x="8424637" y="18933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 name="Google Shape;154;g2e1d553bc03_0_1149"/>
            <p:cNvSpPr/>
            <p:nvPr/>
          </p:nvSpPr>
          <p:spPr>
            <a:xfrm rot="-5400000">
              <a:off x="8917458" y="19052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155" name="Google Shape;155;g2e1d553bc03_0_1149"/>
          <p:cNvGrpSpPr/>
          <p:nvPr/>
        </p:nvGrpSpPr>
        <p:grpSpPr>
          <a:xfrm flipH="1" rot="5400000">
            <a:off x="9244734" y="3678857"/>
            <a:ext cx="3400740" cy="5163071"/>
            <a:chOff x="1857762" y="2762827"/>
            <a:chExt cx="2550619" cy="3872400"/>
          </a:xfrm>
        </p:grpSpPr>
        <p:cxnSp>
          <p:nvCxnSpPr>
            <p:cNvPr id="156" name="Google Shape;156;g2e1d553bc03_0_1149"/>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157" name="Google Shape;157;g2e1d553bc03_0_1149"/>
            <p:cNvCxnSpPr/>
            <p:nvPr/>
          </p:nvCxnSpPr>
          <p:spPr>
            <a:xfrm rot="-5400000">
              <a:off x="3788541" y="4241677"/>
              <a:ext cx="464100" cy="450600"/>
            </a:xfrm>
            <a:prstGeom prst="straightConnector1">
              <a:avLst/>
            </a:prstGeom>
            <a:noFill/>
            <a:ln cap="flat" cmpd="sng" w="9525">
              <a:solidFill>
                <a:schemeClr val="accent1"/>
              </a:solidFill>
              <a:prstDash val="solid"/>
              <a:round/>
              <a:headEnd len="sm" w="sm" type="none"/>
              <a:tailEnd len="sm" w="sm" type="none"/>
            </a:ln>
          </p:spPr>
        </p:cxnSp>
        <p:sp>
          <p:nvSpPr>
            <p:cNvPr id="158" name="Google Shape;158;g2e1d553bc03_0_1149"/>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159" name="Google Shape;159;g2e1d553bc03_0_1149"/>
          <p:cNvGrpSpPr/>
          <p:nvPr/>
        </p:nvGrpSpPr>
        <p:grpSpPr>
          <a:xfrm rot="-5400000">
            <a:off x="11184453" y="1697970"/>
            <a:ext cx="657702" cy="476374"/>
            <a:chOff x="1722354" y="229144"/>
            <a:chExt cx="1748743" cy="1266614"/>
          </a:xfrm>
        </p:grpSpPr>
        <p:sp>
          <p:nvSpPr>
            <p:cNvPr id="160" name="Google Shape;160;g2e1d553bc03_0_1149"/>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1" name="Google Shape;161;g2e1d553bc03_0_1149"/>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2" name="Shape 162"/>
        <p:cNvGrpSpPr/>
        <p:nvPr/>
      </p:nvGrpSpPr>
      <p:grpSpPr>
        <a:xfrm>
          <a:off x="0" y="0"/>
          <a:ext cx="0" cy="0"/>
          <a:chOff x="0" y="0"/>
          <a:chExt cx="0" cy="0"/>
        </a:xfrm>
      </p:grpSpPr>
      <p:sp>
        <p:nvSpPr>
          <p:cNvPr id="163" name="Google Shape;163;g2e1d553bc03_0_1165"/>
          <p:cNvSpPr txBox="1"/>
          <p:nvPr>
            <p:ph type="title"/>
          </p:nvPr>
        </p:nvSpPr>
        <p:spPr>
          <a:xfrm>
            <a:off x="960000" y="593367"/>
            <a:ext cx="10272000" cy="763500"/>
          </a:xfrm>
          <a:prstGeom prst="rect">
            <a:avLst/>
          </a:prstGeom>
          <a:noFill/>
          <a:ln>
            <a:noFill/>
          </a:ln>
        </p:spPr>
        <p:txBody>
          <a:bodyPr anchorCtr="0" anchor="t" bIns="121900" lIns="121900" spcFirstLastPara="1" rIns="121900" wrap="square" tIns="121900">
            <a:noAutofit/>
          </a:bodyPr>
          <a:lstStyle>
            <a:lvl1pPr lvl="0" rtl="0" algn="l">
              <a:lnSpc>
                <a:spcPct val="100000"/>
              </a:lnSpc>
              <a:spcBef>
                <a:spcPts val="0"/>
              </a:spcBef>
              <a:spcAft>
                <a:spcPts val="0"/>
              </a:spcAft>
              <a:buSzPts val="3500"/>
              <a:buNone/>
              <a:defRPr sz="3500"/>
            </a:lvl1pPr>
            <a:lvl2pPr lvl="1" rtl="0" algn="l">
              <a:lnSpc>
                <a:spcPct val="100000"/>
              </a:lnSpc>
              <a:spcBef>
                <a:spcPts val="0"/>
              </a:spcBef>
              <a:spcAft>
                <a:spcPts val="0"/>
              </a:spcAft>
              <a:buSzPts val="4000"/>
              <a:buNone/>
              <a:defRPr/>
            </a:lvl2pPr>
            <a:lvl3pPr lvl="2" rtl="0" algn="l">
              <a:lnSpc>
                <a:spcPct val="100000"/>
              </a:lnSpc>
              <a:spcBef>
                <a:spcPts val="0"/>
              </a:spcBef>
              <a:spcAft>
                <a:spcPts val="0"/>
              </a:spcAft>
              <a:buSzPts val="4000"/>
              <a:buNone/>
              <a:defRPr/>
            </a:lvl3pPr>
            <a:lvl4pPr lvl="3" rtl="0" algn="l">
              <a:lnSpc>
                <a:spcPct val="100000"/>
              </a:lnSpc>
              <a:spcBef>
                <a:spcPts val="0"/>
              </a:spcBef>
              <a:spcAft>
                <a:spcPts val="0"/>
              </a:spcAft>
              <a:buSzPts val="4000"/>
              <a:buNone/>
              <a:defRPr/>
            </a:lvl4pPr>
            <a:lvl5pPr lvl="4" rtl="0" algn="l">
              <a:lnSpc>
                <a:spcPct val="100000"/>
              </a:lnSpc>
              <a:spcBef>
                <a:spcPts val="0"/>
              </a:spcBef>
              <a:spcAft>
                <a:spcPts val="0"/>
              </a:spcAft>
              <a:buSzPts val="4000"/>
              <a:buNone/>
              <a:defRPr/>
            </a:lvl5pPr>
            <a:lvl6pPr lvl="5" rtl="0" algn="l">
              <a:lnSpc>
                <a:spcPct val="100000"/>
              </a:lnSpc>
              <a:spcBef>
                <a:spcPts val="0"/>
              </a:spcBef>
              <a:spcAft>
                <a:spcPts val="0"/>
              </a:spcAft>
              <a:buSzPts val="4000"/>
              <a:buNone/>
              <a:defRPr/>
            </a:lvl6pPr>
            <a:lvl7pPr lvl="6" rtl="0" algn="l">
              <a:lnSpc>
                <a:spcPct val="100000"/>
              </a:lnSpc>
              <a:spcBef>
                <a:spcPts val="0"/>
              </a:spcBef>
              <a:spcAft>
                <a:spcPts val="0"/>
              </a:spcAft>
              <a:buSzPts val="4000"/>
              <a:buNone/>
              <a:defRPr/>
            </a:lvl7pPr>
            <a:lvl8pPr lvl="7" rtl="0" algn="l">
              <a:lnSpc>
                <a:spcPct val="100000"/>
              </a:lnSpc>
              <a:spcBef>
                <a:spcPts val="0"/>
              </a:spcBef>
              <a:spcAft>
                <a:spcPts val="0"/>
              </a:spcAft>
              <a:buSzPts val="4000"/>
              <a:buNone/>
              <a:defRPr/>
            </a:lvl8pPr>
            <a:lvl9pPr lvl="8" rtl="0" algn="l">
              <a:lnSpc>
                <a:spcPct val="100000"/>
              </a:lnSpc>
              <a:spcBef>
                <a:spcPts val="0"/>
              </a:spcBef>
              <a:spcAft>
                <a:spcPts val="0"/>
              </a:spcAft>
              <a:buSzPts val="4000"/>
              <a:buNone/>
              <a:defRPr/>
            </a:lvl9pPr>
          </a:lstStyle>
          <a:p/>
        </p:txBody>
      </p:sp>
      <p:sp>
        <p:nvSpPr>
          <p:cNvPr id="164" name="Google Shape;164;g2e1d553bc03_0_1165"/>
          <p:cNvSpPr txBox="1"/>
          <p:nvPr>
            <p:ph idx="1" type="body"/>
          </p:nvPr>
        </p:nvSpPr>
        <p:spPr>
          <a:xfrm>
            <a:off x="960000" y="1409035"/>
            <a:ext cx="10272000" cy="562500"/>
          </a:xfrm>
          <a:prstGeom prst="rect">
            <a:avLst/>
          </a:prstGeom>
          <a:noFill/>
          <a:ln>
            <a:noFill/>
          </a:ln>
        </p:spPr>
        <p:txBody>
          <a:bodyPr anchorCtr="0" anchor="t" bIns="121900" lIns="121900" spcFirstLastPara="1" rIns="121900" wrap="square" tIns="121900">
            <a:noAutofit/>
          </a:bodyPr>
          <a:lstStyle>
            <a:lvl1pPr indent="-330200" lvl="0" marL="457200" rtl="0" algn="l">
              <a:lnSpc>
                <a:spcPct val="100000"/>
              </a:lnSpc>
              <a:spcBef>
                <a:spcPts val="0"/>
              </a:spcBef>
              <a:spcAft>
                <a:spcPts val="0"/>
              </a:spcAft>
              <a:buSzPts val="1600"/>
              <a:buChar char="●"/>
              <a:defRPr/>
            </a:lvl1pPr>
            <a:lvl2pPr indent="-330200" lvl="1" marL="914400" rtl="0" algn="l">
              <a:lnSpc>
                <a:spcPct val="100000"/>
              </a:lnSpc>
              <a:spcBef>
                <a:spcPts val="0"/>
              </a:spcBef>
              <a:spcAft>
                <a:spcPts val="0"/>
              </a:spcAft>
              <a:buSzPts val="1600"/>
              <a:buChar char="○"/>
              <a:defRPr/>
            </a:lvl2pPr>
            <a:lvl3pPr indent="-330200" lvl="2" marL="1371600" rtl="0" algn="l">
              <a:lnSpc>
                <a:spcPct val="100000"/>
              </a:lnSpc>
              <a:spcBef>
                <a:spcPts val="0"/>
              </a:spcBef>
              <a:spcAft>
                <a:spcPts val="0"/>
              </a:spcAft>
              <a:buSzPts val="1600"/>
              <a:buChar char="■"/>
              <a:defRPr/>
            </a:lvl3pPr>
            <a:lvl4pPr indent="-330200" lvl="3" marL="1828800" rtl="0" algn="l">
              <a:lnSpc>
                <a:spcPct val="100000"/>
              </a:lnSpc>
              <a:spcBef>
                <a:spcPts val="0"/>
              </a:spcBef>
              <a:spcAft>
                <a:spcPts val="0"/>
              </a:spcAft>
              <a:buSzPts val="1600"/>
              <a:buChar char="●"/>
              <a:defRPr/>
            </a:lvl4pPr>
            <a:lvl5pPr indent="-330200" lvl="4" marL="2286000" rtl="0" algn="l">
              <a:lnSpc>
                <a:spcPct val="100000"/>
              </a:lnSpc>
              <a:spcBef>
                <a:spcPts val="0"/>
              </a:spcBef>
              <a:spcAft>
                <a:spcPts val="0"/>
              </a:spcAft>
              <a:buSzPts val="1600"/>
              <a:buChar char="○"/>
              <a:defRPr/>
            </a:lvl5pPr>
            <a:lvl6pPr indent="-330200" lvl="5" marL="2743200" rtl="0" algn="l">
              <a:lnSpc>
                <a:spcPct val="100000"/>
              </a:lnSpc>
              <a:spcBef>
                <a:spcPts val="0"/>
              </a:spcBef>
              <a:spcAft>
                <a:spcPts val="0"/>
              </a:spcAft>
              <a:buSzPts val="1600"/>
              <a:buChar char="■"/>
              <a:defRPr/>
            </a:lvl6pPr>
            <a:lvl7pPr indent="-330200" lvl="6" marL="3200400" rtl="0" algn="l">
              <a:lnSpc>
                <a:spcPct val="100000"/>
              </a:lnSpc>
              <a:spcBef>
                <a:spcPts val="0"/>
              </a:spcBef>
              <a:spcAft>
                <a:spcPts val="0"/>
              </a:spcAft>
              <a:buSzPts val="1600"/>
              <a:buChar char="●"/>
              <a:defRPr/>
            </a:lvl7pPr>
            <a:lvl8pPr indent="-330200" lvl="7" marL="3657600" rtl="0" algn="l">
              <a:lnSpc>
                <a:spcPct val="100000"/>
              </a:lnSpc>
              <a:spcBef>
                <a:spcPts val="0"/>
              </a:spcBef>
              <a:spcAft>
                <a:spcPts val="0"/>
              </a:spcAft>
              <a:buSzPts val="1600"/>
              <a:buChar char="○"/>
              <a:defRPr/>
            </a:lvl8pPr>
            <a:lvl9pPr indent="-330200" lvl="8" marL="4114800" rtl="0" algn="l">
              <a:lnSpc>
                <a:spcPct val="100000"/>
              </a:lnSpc>
              <a:spcBef>
                <a:spcPts val="0"/>
              </a:spcBef>
              <a:spcAft>
                <a:spcPts val="0"/>
              </a:spcAft>
              <a:buSzPts val="1600"/>
              <a:buChar char="■"/>
              <a:defRPr/>
            </a:lvl9pPr>
          </a:lstStyle>
          <a:p/>
        </p:txBody>
      </p:sp>
      <p:grpSp>
        <p:nvGrpSpPr>
          <p:cNvPr id="165" name="Google Shape;165;g2e1d553bc03_0_1165"/>
          <p:cNvGrpSpPr/>
          <p:nvPr/>
        </p:nvGrpSpPr>
        <p:grpSpPr>
          <a:xfrm>
            <a:off x="251030" y="2201514"/>
            <a:ext cx="11558798" cy="2797522"/>
            <a:chOff x="188277" y="1651177"/>
            <a:chExt cx="8669316" cy="2098194"/>
          </a:xfrm>
        </p:grpSpPr>
        <p:sp>
          <p:nvSpPr>
            <p:cNvPr id="166" name="Google Shape;166;g2e1d553bc03_0_1165"/>
            <p:cNvSpPr/>
            <p:nvPr/>
          </p:nvSpPr>
          <p:spPr>
            <a:xfrm rot="10800000">
              <a:off x="8650702" y="165117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 name="Google Shape;167;g2e1d553bc03_0_1165"/>
            <p:cNvSpPr/>
            <p:nvPr/>
          </p:nvSpPr>
          <p:spPr>
            <a:xfrm rot="10800000">
              <a:off x="8814477"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168" name="Google Shape;168;g2e1d553bc03_0_1165"/>
            <p:cNvGrpSpPr/>
            <p:nvPr/>
          </p:nvGrpSpPr>
          <p:grpSpPr>
            <a:xfrm>
              <a:off x="188277" y="2983227"/>
              <a:ext cx="206891" cy="766144"/>
              <a:chOff x="8650702" y="3525402"/>
              <a:chExt cx="206891" cy="766144"/>
            </a:xfrm>
          </p:grpSpPr>
          <p:sp>
            <p:nvSpPr>
              <p:cNvPr id="169" name="Google Shape;169;g2e1d553bc03_0_1165"/>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 name="Google Shape;170;g2e1d553bc03_0_1165"/>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171" name="Google Shape;171;g2e1d553bc03_0_1165"/>
          <p:cNvGrpSpPr/>
          <p:nvPr/>
        </p:nvGrpSpPr>
        <p:grpSpPr>
          <a:xfrm>
            <a:off x="-1575777" y="-442122"/>
            <a:ext cx="14693327" cy="7564328"/>
            <a:chOff x="-1181862" y="-331600"/>
            <a:chExt cx="11020270" cy="5673388"/>
          </a:xfrm>
        </p:grpSpPr>
        <p:grpSp>
          <p:nvGrpSpPr>
            <p:cNvPr id="172" name="Google Shape;172;g2e1d553bc03_0_1165"/>
            <p:cNvGrpSpPr/>
            <p:nvPr/>
          </p:nvGrpSpPr>
          <p:grpSpPr>
            <a:xfrm>
              <a:off x="8873150" y="1130916"/>
              <a:ext cx="965258" cy="273510"/>
              <a:chOff x="-6675" y="2881558"/>
              <a:chExt cx="9140700" cy="2059567"/>
            </a:xfrm>
          </p:grpSpPr>
          <p:cxnSp>
            <p:nvCxnSpPr>
              <p:cNvPr id="173" name="Google Shape;173;g2e1d553bc03_0_1165"/>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174" name="Google Shape;174;g2e1d553bc03_0_1165"/>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175" name="Google Shape;175;g2e1d553bc03_0_1165"/>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176" name="Google Shape;176;g2e1d553bc03_0_1165"/>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177" name="Google Shape;177;g2e1d553bc03_0_1165"/>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178" name="Google Shape;178;g2e1d553bc03_0_1165"/>
            <p:cNvSpPr/>
            <p:nvPr/>
          </p:nvSpPr>
          <p:spPr>
            <a:xfrm>
              <a:off x="8095400" y="-331600"/>
              <a:ext cx="1470082" cy="2332467"/>
            </a:xfrm>
            <a:custGeom>
              <a:rect b="b" l="l" r="r" t="t"/>
              <a:pathLst>
                <a:path extrusionOk="0" h="132226" w="83338">
                  <a:moveTo>
                    <a:pt x="0" y="0"/>
                  </a:moveTo>
                  <a:lnTo>
                    <a:pt x="0" y="30327"/>
                  </a:lnTo>
                  <a:lnTo>
                    <a:pt x="43914" y="74240"/>
                  </a:lnTo>
                  <a:lnTo>
                    <a:pt x="43914" y="105053"/>
                  </a:lnTo>
                  <a:lnTo>
                    <a:pt x="83338" y="127814"/>
                  </a:lnTo>
                  <a:lnTo>
                    <a:pt x="80791" y="132226"/>
                  </a:lnTo>
                </a:path>
              </a:pathLst>
            </a:custGeom>
            <a:noFill/>
            <a:ln cap="flat" cmpd="sng" w="9525">
              <a:solidFill>
                <a:schemeClr val="accent1"/>
              </a:solidFill>
              <a:prstDash val="solid"/>
              <a:round/>
              <a:headEnd len="sm" w="sm" type="none"/>
              <a:tailEnd len="sm" w="sm" type="none"/>
            </a:ln>
          </p:spPr>
        </p:sp>
        <p:grpSp>
          <p:nvGrpSpPr>
            <p:cNvPr id="179" name="Google Shape;179;g2e1d553bc03_0_1165"/>
            <p:cNvGrpSpPr/>
            <p:nvPr/>
          </p:nvGrpSpPr>
          <p:grpSpPr>
            <a:xfrm flipH="1" rot="10800000">
              <a:off x="8650689" y="182196"/>
              <a:ext cx="493320" cy="357312"/>
              <a:chOff x="1722354" y="229144"/>
              <a:chExt cx="1748743" cy="1266614"/>
            </a:xfrm>
          </p:grpSpPr>
          <p:sp>
            <p:nvSpPr>
              <p:cNvPr id="180" name="Google Shape;180;g2e1d553bc03_0_1165"/>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 name="Google Shape;181;g2e1d553bc03_0_1165"/>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82" name="Google Shape;182;g2e1d553bc03_0_1165"/>
            <p:cNvSpPr/>
            <p:nvPr/>
          </p:nvSpPr>
          <p:spPr>
            <a:xfrm rot="5400000">
              <a:off x="-191675" y="3481200"/>
              <a:ext cx="870400" cy="2850775"/>
            </a:xfrm>
            <a:custGeom>
              <a:rect b="b" l="l" r="r" t="t"/>
              <a:pathLst>
                <a:path extrusionOk="0" h="114031" w="34816">
                  <a:moveTo>
                    <a:pt x="18318" y="0"/>
                  </a:moveTo>
                  <a:lnTo>
                    <a:pt x="18318" y="9948"/>
                  </a:lnTo>
                  <a:lnTo>
                    <a:pt x="0" y="28265"/>
                  </a:lnTo>
                  <a:lnTo>
                    <a:pt x="0" y="48039"/>
                  </a:lnTo>
                  <a:lnTo>
                    <a:pt x="10736" y="58775"/>
                  </a:lnTo>
                  <a:lnTo>
                    <a:pt x="34816" y="58775"/>
                  </a:lnTo>
                  <a:lnTo>
                    <a:pt x="34816" y="114031"/>
                  </a:lnTo>
                </a:path>
              </a:pathLst>
            </a:custGeom>
            <a:noFill/>
            <a:ln cap="flat" cmpd="sng" w="9525">
              <a:solidFill>
                <a:schemeClr val="accent1"/>
              </a:solidFill>
              <a:prstDash val="solid"/>
              <a:round/>
              <a:headEnd len="sm" w="sm" type="none"/>
              <a:tailEnd len="sm" w="sm" type="none"/>
            </a:ln>
          </p:spPr>
        </p:sp>
        <p:grpSp>
          <p:nvGrpSpPr>
            <p:cNvPr id="183" name="Google Shape;183;g2e1d553bc03_0_1165"/>
            <p:cNvGrpSpPr/>
            <p:nvPr/>
          </p:nvGrpSpPr>
          <p:grpSpPr>
            <a:xfrm flipH="1" rot="-5400000">
              <a:off x="159064" y="4046095"/>
              <a:ext cx="493320" cy="357312"/>
              <a:chOff x="1722354" y="229144"/>
              <a:chExt cx="1748743" cy="1266614"/>
            </a:xfrm>
          </p:grpSpPr>
          <p:sp>
            <p:nvSpPr>
              <p:cNvPr id="184" name="Google Shape;184;g2e1d553bc03_0_1165"/>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5" name="Google Shape;185;g2e1d553bc03_0_1165"/>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186" name="Google Shape;186;g2e1d553bc03_0_1165"/>
            <p:cNvGrpSpPr/>
            <p:nvPr/>
          </p:nvGrpSpPr>
          <p:grpSpPr>
            <a:xfrm>
              <a:off x="-776975" y="4800516"/>
              <a:ext cx="965258" cy="273510"/>
              <a:chOff x="-6675" y="2881558"/>
              <a:chExt cx="9140700" cy="2059567"/>
            </a:xfrm>
          </p:grpSpPr>
          <p:cxnSp>
            <p:nvCxnSpPr>
              <p:cNvPr id="187" name="Google Shape;187;g2e1d553bc03_0_1165"/>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188" name="Google Shape;188;g2e1d553bc03_0_1165"/>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189" name="Google Shape;189;g2e1d553bc03_0_1165"/>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190" name="Google Shape;190;g2e1d553bc03_0_1165"/>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191" name="Google Shape;191;g2e1d553bc03_0_1165"/>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grpSp>
      <p:grpSp>
        <p:nvGrpSpPr>
          <p:cNvPr id="192" name="Google Shape;192;g2e1d553bc03_0_1165"/>
          <p:cNvGrpSpPr/>
          <p:nvPr/>
        </p:nvGrpSpPr>
        <p:grpSpPr>
          <a:xfrm>
            <a:off x="-190144" y="-224879"/>
            <a:ext cx="10558442" cy="3851860"/>
            <a:chOff x="-142612" y="-168664"/>
            <a:chExt cx="7919030" cy="2888967"/>
          </a:xfrm>
        </p:grpSpPr>
        <p:sp>
          <p:nvSpPr>
            <p:cNvPr id="193" name="Google Shape;193;g2e1d553bc03_0_1165"/>
            <p:cNvSpPr/>
            <p:nvPr/>
          </p:nvSpPr>
          <p:spPr>
            <a:xfrm rot="10800000">
              <a:off x="7736362" y="-168664"/>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 name="Google Shape;194;g2e1d553bc03_0_1165"/>
            <p:cNvSpPr/>
            <p:nvPr/>
          </p:nvSpPr>
          <p:spPr>
            <a:xfrm rot="5400000">
              <a:off x="57800" y="24798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95" name="Google Shape;195;g2e1d553bc03_0_1165"/>
          <p:cNvSpPr/>
          <p:nvPr/>
        </p:nvSpPr>
        <p:spPr>
          <a:xfrm rot="-5400000">
            <a:off x="676447" y="843663"/>
            <a:ext cx="304100" cy="263000"/>
          </a:xfrm>
          <a:prstGeom prst="flowChartMerge">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3" name="Shape 23"/>
        <p:cNvGrpSpPr/>
        <p:nvPr/>
      </p:nvGrpSpPr>
      <p:grpSpPr>
        <a:xfrm>
          <a:off x="0" y="0"/>
          <a:ext cx="0" cy="0"/>
          <a:chOff x="0" y="0"/>
          <a:chExt cx="0" cy="0"/>
        </a:xfrm>
      </p:grpSpPr>
      <p:sp>
        <p:nvSpPr>
          <p:cNvPr id="24" name="Google Shape;24;p10"/>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0"/>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6" name="Google Shape;26;p1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6" name="Shape 196"/>
        <p:cNvGrpSpPr/>
        <p:nvPr/>
      </p:nvGrpSpPr>
      <p:grpSpPr>
        <a:xfrm>
          <a:off x="0" y="0"/>
          <a:ext cx="0" cy="0"/>
          <a:chOff x="0" y="0"/>
          <a:chExt cx="0" cy="0"/>
        </a:xfrm>
      </p:grpSpPr>
      <p:sp>
        <p:nvSpPr>
          <p:cNvPr id="197" name="Google Shape;197;g2e1d553bc03_0_1199"/>
          <p:cNvSpPr txBox="1"/>
          <p:nvPr>
            <p:ph type="title"/>
          </p:nvPr>
        </p:nvSpPr>
        <p:spPr>
          <a:xfrm>
            <a:off x="2376867" y="948933"/>
            <a:ext cx="3857700" cy="1206000"/>
          </a:xfrm>
          <a:prstGeom prst="rect">
            <a:avLst/>
          </a:prstGeom>
          <a:noFill/>
          <a:ln>
            <a:noFill/>
          </a:ln>
        </p:spPr>
        <p:txBody>
          <a:bodyPr anchorCtr="0" anchor="b" bIns="121900" lIns="121900" spcFirstLastPara="1" rIns="121900" wrap="square" tIns="121900">
            <a:noAutofit/>
          </a:bodyPr>
          <a:lstStyle>
            <a:lvl1pPr lvl="0" rtl="0" algn="l">
              <a:lnSpc>
                <a:spcPct val="100000"/>
              </a:lnSpc>
              <a:spcBef>
                <a:spcPts val="0"/>
              </a:spcBef>
              <a:spcAft>
                <a:spcPts val="0"/>
              </a:spcAft>
              <a:buSzPts val="3500"/>
              <a:buNone/>
              <a:defRPr sz="3500"/>
            </a:lvl1pPr>
            <a:lvl2pPr lvl="1" rtl="0" algn="l">
              <a:lnSpc>
                <a:spcPct val="100000"/>
              </a:lnSpc>
              <a:spcBef>
                <a:spcPts val="0"/>
              </a:spcBef>
              <a:spcAft>
                <a:spcPts val="0"/>
              </a:spcAft>
              <a:buSzPts val="4000"/>
              <a:buNone/>
              <a:defRPr/>
            </a:lvl2pPr>
            <a:lvl3pPr lvl="2" rtl="0" algn="l">
              <a:lnSpc>
                <a:spcPct val="100000"/>
              </a:lnSpc>
              <a:spcBef>
                <a:spcPts val="0"/>
              </a:spcBef>
              <a:spcAft>
                <a:spcPts val="0"/>
              </a:spcAft>
              <a:buSzPts val="4000"/>
              <a:buNone/>
              <a:defRPr/>
            </a:lvl3pPr>
            <a:lvl4pPr lvl="3" rtl="0" algn="l">
              <a:lnSpc>
                <a:spcPct val="100000"/>
              </a:lnSpc>
              <a:spcBef>
                <a:spcPts val="0"/>
              </a:spcBef>
              <a:spcAft>
                <a:spcPts val="0"/>
              </a:spcAft>
              <a:buSzPts val="4000"/>
              <a:buNone/>
              <a:defRPr/>
            </a:lvl4pPr>
            <a:lvl5pPr lvl="4" rtl="0" algn="l">
              <a:lnSpc>
                <a:spcPct val="100000"/>
              </a:lnSpc>
              <a:spcBef>
                <a:spcPts val="0"/>
              </a:spcBef>
              <a:spcAft>
                <a:spcPts val="0"/>
              </a:spcAft>
              <a:buSzPts val="4000"/>
              <a:buNone/>
              <a:defRPr/>
            </a:lvl5pPr>
            <a:lvl6pPr lvl="5" rtl="0" algn="l">
              <a:lnSpc>
                <a:spcPct val="100000"/>
              </a:lnSpc>
              <a:spcBef>
                <a:spcPts val="0"/>
              </a:spcBef>
              <a:spcAft>
                <a:spcPts val="0"/>
              </a:spcAft>
              <a:buSzPts val="4000"/>
              <a:buNone/>
              <a:defRPr/>
            </a:lvl6pPr>
            <a:lvl7pPr lvl="6" rtl="0" algn="l">
              <a:lnSpc>
                <a:spcPct val="100000"/>
              </a:lnSpc>
              <a:spcBef>
                <a:spcPts val="0"/>
              </a:spcBef>
              <a:spcAft>
                <a:spcPts val="0"/>
              </a:spcAft>
              <a:buSzPts val="4000"/>
              <a:buNone/>
              <a:defRPr/>
            </a:lvl7pPr>
            <a:lvl8pPr lvl="7" rtl="0" algn="l">
              <a:lnSpc>
                <a:spcPct val="100000"/>
              </a:lnSpc>
              <a:spcBef>
                <a:spcPts val="0"/>
              </a:spcBef>
              <a:spcAft>
                <a:spcPts val="0"/>
              </a:spcAft>
              <a:buSzPts val="4000"/>
              <a:buNone/>
              <a:defRPr/>
            </a:lvl8pPr>
            <a:lvl9pPr lvl="8" rtl="0" algn="l">
              <a:lnSpc>
                <a:spcPct val="100000"/>
              </a:lnSpc>
              <a:spcBef>
                <a:spcPts val="0"/>
              </a:spcBef>
              <a:spcAft>
                <a:spcPts val="0"/>
              </a:spcAft>
              <a:buSzPts val="4000"/>
              <a:buNone/>
              <a:defRPr/>
            </a:lvl9pPr>
          </a:lstStyle>
          <a:p/>
        </p:txBody>
      </p:sp>
      <p:sp>
        <p:nvSpPr>
          <p:cNvPr id="198" name="Google Shape;198;g2e1d553bc03_0_1199"/>
          <p:cNvSpPr txBox="1"/>
          <p:nvPr>
            <p:ph idx="1" type="subTitle"/>
          </p:nvPr>
        </p:nvSpPr>
        <p:spPr>
          <a:xfrm>
            <a:off x="2376867" y="2155063"/>
            <a:ext cx="3857700" cy="3753900"/>
          </a:xfrm>
          <a:prstGeom prst="rect">
            <a:avLst/>
          </a:prstGeom>
          <a:noFill/>
          <a:ln>
            <a:noFill/>
          </a:ln>
        </p:spPr>
        <p:txBody>
          <a:bodyPr anchorCtr="0" anchor="t" bIns="121900" lIns="121900" spcFirstLastPara="1" rIns="121900" wrap="square" tIns="121900">
            <a:noAutofit/>
          </a:bodyPr>
          <a:lstStyle>
            <a:lvl1pPr lvl="0" rtl="0" algn="l">
              <a:lnSpc>
                <a:spcPct val="100000"/>
              </a:lnSpc>
              <a:spcBef>
                <a:spcPts val="0"/>
              </a:spcBef>
              <a:spcAft>
                <a:spcPts val="0"/>
              </a:spcAft>
              <a:buClr>
                <a:schemeClr val="lt1"/>
              </a:buClr>
              <a:buSzPts val="1600"/>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600"/>
              <a:buFont typeface="Nunito Light"/>
              <a:buChar char="■"/>
              <a:defRPr/>
            </a:lvl3pPr>
            <a:lvl4pPr lvl="3" rtl="0" algn="ctr">
              <a:lnSpc>
                <a:spcPct val="100000"/>
              </a:lnSpc>
              <a:spcBef>
                <a:spcPts val="0"/>
              </a:spcBef>
              <a:spcAft>
                <a:spcPts val="0"/>
              </a:spcAft>
              <a:buClr>
                <a:srgbClr val="E76A28"/>
              </a:buClr>
              <a:buSzPts val="1600"/>
              <a:buFont typeface="Nunito Light"/>
              <a:buChar char="●"/>
              <a:defRPr/>
            </a:lvl4pPr>
            <a:lvl5pPr lvl="4" rtl="0" algn="ctr">
              <a:lnSpc>
                <a:spcPct val="100000"/>
              </a:lnSpc>
              <a:spcBef>
                <a:spcPts val="0"/>
              </a:spcBef>
              <a:spcAft>
                <a:spcPts val="0"/>
              </a:spcAft>
              <a:buClr>
                <a:srgbClr val="E76A28"/>
              </a:buClr>
              <a:buSzPts val="1600"/>
              <a:buFont typeface="Nunito Light"/>
              <a:buChar char="○"/>
              <a:defRPr/>
            </a:lvl5pPr>
            <a:lvl6pPr lvl="5" rtl="0" algn="ctr">
              <a:lnSpc>
                <a:spcPct val="100000"/>
              </a:lnSpc>
              <a:spcBef>
                <a:spcPts val="0"/>
              </a:spcBef>
              <a:spcAft>
                <a:spcPts val="0"/>
              </a:spcAft>
              <a:buClr>
                <a:srgbClr val="999999"/>
              </a:buClr>
              <a:buSzPts val="1600"/>
              <a:buFont typeface="Nunito Light"/>
              <a:buChar char="■"/>
              <a:defRPr/>
            </a:lvl6pPr>
            <a:lvl7pPr lvl="6" rtl="0" algn="ctr">
              <a:lnSpc>
                <a:spcPct val="100000"/>
              </a:lnSpc>
              <a:spcBef>
                <a:spcPts val="0"/>
              </a:spcBef>
              <a:spcAft>
                <a:spcPts val="0"/>
              </a:spcAft>
              <a:buClr>
                <a:srgbClr val="999999"/>
              </a:buClr>
              <a:buSzPts val="1600"/>
              <a:buFont typeface="Nunito Light"/>
              <a:buChar char="●"/>
              <a:defRPr/>
            </a:lvl7pPr>
            <a:lvl8pPr lvl="7" rtl="0" algn="ctr">
              <a:lnSpc>
                <a:spcPct val="100000"/>
              </a:lnSpc>
              <a:spcBef>
                <a:spcPts val="0"/>
              </a:spcBef>
              <a:spcAft>
                <a:spcPts val="0"/>
              </a:spcAft>
              <a:buClr>
                <a:srgbClr val="999999"/>
              </a:buClr>
              <a:buSzPts val="1600"/>
              <a:buFont typeface="Nunito Light"/>
              <a:buChar char="○"/>
              <a:defRPr/>
            </a:lvl8pPr>
            <a:lvl9pPr lvl="8" rtl="0" algn="ctr">
              <a:lnSpc>
                <a:spcPct val="100000"/>
              </a:lnSpc>
              <a:spcBef>
                <a:spcPts val="0"/>
              </a:spcBef>
              <a:spcAft>
                <a:spcPts val="0"/>
              </a:spcAft>
              <a:buClr>
                <a:srgbClr val="999999"/>
              </a:buClr>
              <a:buSzPts val="1600"/>
              <a:buFont typeface="Nunito Light"/>
              <a:buChar char="■"/>
              <a:defRPr/>
            </a:lvl9pPr>
          </a:lstStyle>
          <a:p/>
        </p:txBody>
      </p:sp>
      <p:sp>
        <p:nvSpPr>
          <p:cNvPr id="199" name="Google Shape;199;g2e1d553bc03_0_1199"/>
          <p:cNvSpPr/>
          <p:nvPr>
            <p:ph idx="2" type="pic"/>
          </p:nvPr>
        </p:nvSpPr>
        <p:spPr>
          <a:xfrm>
            <a:off x="6336051" y="1098817"/>
            <a:ext cx="3716100" cy="4744500"/>
          </a:xfrm>
          <a:prstGeom prst="rect">
            <a:avLst/>
          </a:prstGeom>
          <a:noFill/>
          <a:ln>
            <a:noFill/>
          </a:ln>
        </p:spPr>
      </p:sp>
      <p:grpSp>
        <p:nvGrpSpPr>
          <p:cNvPr id="200" name="Google Shape;200;g2e1d553bc03_0_1199"/>
          <p:cNvGrpSpPr/>
          <p:nvPr/>
        </p:nvGrpSpPr>
        <p:grpSpPr>
          <a:xfrm>
            <a:off x="346910" y="261096"/>
            <a:ext cx="9399705" cy="6306398"/>
            <a:chOff x="260189" y="195827"/>
            <a:chExt cx="7049955" cy="4729917"/>
          </a:xfrm>
        </p:grpSpPr>
        <p:grpSp>
          <p:nvGrpSpPr>
            <p:cNvPr id="201" name="Google Shape;201;g2e1d553bc03_0_1199"/>
            <p:cNvGrpSpPr/>
            <p:nvPr/>
          </p:nvGrpSpPr>
          <p:grpSpPr>
            <a:xfrm rot="-5400000">
              <a:off x="6786639" y="4402239"/>
              <a:ext cx="177741" cy="869269"/>
              <a:chOff x="8535452" y="1548052"/>
              <a:chExt cx="177741" cy="869269"/>
            </a:xfrm>
          </p:grpSpPr>
          <p:sp>
            <p:nvSpPr>
              <p:cNvPr id="202" name="Google Shape;202;g2e1d553bc03_0_1199"/>
              <p:cNvSpPr/>
              <p:nvPr/>
            </p:nvSpPr>
            <p:spPr>
              <a:xfrm rot="10800000">
                <a:off x="8670077" y="15480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 name="Google Shape;203;g2e1d553bc03_0_1199"/>
              <p:cNvSpPr/>
              <p:nvPr/>
            </p:nvSpPr>
            <p:spPr>
              <a:xfrm rot="10800000">
                <a:off x="8535452"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04" name="Google Shape;204;g2e1d553bc03_0_1199"/>
            <p:cNvGrpSpPr/>
            <p:nvPr/>
          </p:nvGrpSpPr>
          <p:grpSpPr>
            <a:xfrm rot="10800000">
              <a:off x="260189" y="195827"/>
              <a:ext cx="177741" cy="687344"/>
              <a:chOff x="8535452" y="1335702"/>
              <a:chExt cx="177741" cy="687344"/>
            </a:xfrm>
          </p:grpSpPr>
          <p:sp>
            <p:nvSpPr>
              <p:cNvPr id="205" name="Google Shape;205;g2e1d553bc03_0_1199"/>
              <p:cNvSpPr/>
              <p:nvPr/>
            </p:nvSpPr>
            <p:spPr>
              <a:xfrm rot="10800000">
                <a:off x="8670077" y="15480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 name="Google Shape;206;g2e1d553bc03_0_1199"/>
              <p:cNvSpPr/>
              <p:nvPr/>
            </p:nvSpPr>
            <p:spPr>
              <a:xfrm rot="10800000">
                <a:off x="8535452" y="13357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207" name="Google Shape;207;g2e1d553bc03_0_1199"/>
          <p:cNvGrpSpPr/>
          <p:nvPr/>
        </p:nvGrpSpPr>
        <p:grpSpPr>
          <a:xfrm>
            <a:off x="-1157236" y="-420589"/>
            <a:ext cx="13464929" cy="6988107"/>
            <a:chOff x="-867949" y="-315450"/>
            <a:chExt cx="10098949" cy="5241212"/>
          </a:xfrm>
        </p:grpSpPr>
        <p:sp>
          <p:nvSpPr>
            <p:cNvPr id="208" name="Google Shape;208;g2e1d553bc03_0_1199"/>
            <p:cNvSpPr/>
            <p:nvPr/>
          </p:nvSpPr>
          <p:spPr>
            <a:xfrm>
              <a:off x="6756300" y="4613375"/>
              <a:ext cx="2474700" cy="312375"/>
            </a:xfrm>
            <a:custGeom>
              <a:rect b="b" l="l" r="r" t="t"/>
              <a:pathLst>
                <a:path extrusionOk="0" h="12495" w="98988">
                  <a:moveTo>
                    <a:pt x="0" y="0"/>
                  </a:moveTo>
                  <a:lnTo>
                    <a:pt x="37363" y="0"/>
                  </a:lnTo>
                  <a:lnTo>
                    <a:pt x="49858" y="12495"/>
                  </a:lnTo>
                  <a:lnTo>
                    <a:pt x="98988" y="12495"/>
                  </a:lnTo>
                </a:path>
              </a:pathLst>
            </a:custGeom>
            <a:noFill/>
            <a:ln cap="flat" cmpd="sng" w="9525">
              <a:solidFill>
                <a:schemeClr val="accent1"/>
              </a:solidFill>
              <a:prstDash val="solid"/>
              <a:round/>
              <a:headEnd len="sm" w="sm" type="none"/>
              <a:tailEnd len="sm" w="sm" type="none"/>
            </a:ln>
          </p:spPr>
        </p:sp>
        <p:grpSp>
          <p:nvGrpSpPr>
            <p:cNvPr id="209" name="Google Shape;209;g2e1d553bc03_0_1199"/>
            <p:cNvGrpSpPr/>
            <p:nvPr/>
          </p:nvGrpSpPr>
          <p:grpSpPr>
            <a:xfrm flipH="1" rot="-5400000">
              <a:off x="8430782" y="4500445"/>
              <a:ext cx="493320" cy="357312"/>
              <a:chOff x="1722354" y="229144"/>
              <a:chExt cx="1748743" cy="1266614"/>
            </a:xfrm>
          </p:grpSpPr>
          <p:sp>
            <p:nvSpPr>
              <p:cNvPr id="210" name="Google Shape;210;g2e1d553bc03_0_1199"/>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 name="Google Shape;211;g2e1d553bc03_0_1199"/>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12" name="Google Shape;212;g2e1d553bc03_0_1199"/>
            <p:cNvSpPr/>
            <p:nvPr/>
          </p:nvSpPr>
          <p:spPr>
            <a:xfrm>
              <a:off x="-174975" y="-315450"/>
              <a:ext cx="1914059" cy="4400511"/>
            </a:xfrm>
            <a:custGeom>
              <a:rect b="b" l="l" r="r" t="t"/>
              <a:pathLst>
                <a:path extrusionOk="0" h="126889" w="55192">
                  <a:moveTo>
                    <a:pt x="0" y="126889"/>
                  </a:moveTo>
                  <a:lnTo>
                    <a:pt x="24140" y="102749"/>
                  </a:lnTo>
                  <a:lnTo>
                    <a:pt x="24140" y="42943"/>
                  </a:lnTo>
                  <a:lnTo>
                    <a:pt x="55192" y="25015"/>
                  </a:lnTo>
                  <a:lnTo>
                    <a:pt x="55192" y="0"/>
                  </a:lnTo>
                </a:path>
              </a:pathLst>
            </a:custGeom>
            <a:noFill/>
            <a:ln cap="flat" cmpd="sng" w="9525">
              <a:solidFill>
                <a:schemeClr val="accent1"/>
              </a:solidFill>
              <a:prstDash val="solid"/>
              <a:round/>
              <a:headEnd len="sm" w="sm" type="none"/>
              <a:tailEnd len="sm" w="sm" type="none"/>
            </a:ln>
          </p:spPr>
        </p:sp>
        <p:grpSp>
          <p:nvGrpSpPr>
            <p:cNvPr id="213" name="Google Shape;213;g2e1d553bc03_0_1199"/>
            <p:cNvGrpSpPr/>
            <p:nvPr/>
          </p:nvGrpSpPr>
          <p:grpSpPr>
            <a:xfrm rot="10800000">
              <a:off x="662658" y="2962921"/>
              <a:ext cx="493320" cy="357312"/>
              <a:chOff x="1722354" y="229144"/>
              <a:chExt cx="1748743" cy="1266614"/>
            </a:xfrm>
          </p:grpSpPr>
          <p:sp>
            <p:nvSpPr>
              <p:cNvPr id="214" name="Google Shape;214;g2e1d553bc03_0_1199"/>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5" name="Google Shape;215;g2e1d553bc03_0_1199"/>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16" name="Google Shape;216;g2e1d553bc03_0_1199"/>
            <p:cNvGrpSpPr/>
            <p:nvPr/>
          </p:nvGrpSpPr>
          <p:grpSpPr>
            <a:xfrm>
              <a:off x="-867949" y="1748041"/>
              <a:ext cx="1530153" cy="273510"/>
              <a:chOff x="-6675" y="2881558"/>
              <a:chExt cx="9140700" cy="2059567"/>
            </a:xfrm>
          </p:grpSpPr>
          <p:cxnSp>
            <p:nvCxnSpPr>
              <p:cNvPr id="217" name="Google Shape;217;g2e1d553bc03_0_1199"/>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18" name="Google Shape;218;g2e1d553bc03_0_1199"/>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19" name="Google Shape;219;g2e1d553bc03_0_1199"/>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20" name="Google Shape;220;g2e1d553bc03_0_1199"/>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21" name="Google Shape;221;g2e1d553bc03_0_1199"/>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grpSp>
      <p:grpSp>
        <p:nvGrpSpPr>
          <p:cNvPr id="222" name="Google Shape;222;g2e1d553bc03_0_1199"/>
          <p:cNvGrpSpPr/>
          <p:nvPr/>
        </p:nvGrpSpPr>
        <p:grpSpPr>
          <a:xfrm>
            <a:off x="812596" y="-152081"/>
            <a:ext cx="11084164" cy="6087021"/>
            <a:chOff x="609462" y="-114064"/>
            <a:chExt cx="8313331" cy="4565380"/>
          </a:xfrm>
        </p:grpSpPr>
        <p:sp>
          <p:nvSpPr>
            <p:cNvPr id="223" name="Google Shape;223;g2e1d553bc03_0_1199"/>
            <p:cNvSpPr/>
            <p:nvPr/>
          </p:nvSpPr>
          <p:spPr>
            <a:xfrm rot="10800000">
              <a:off x="8882737" y="40104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 name="Google Shape;224;g2e1d553bc03_0_1199"/>
            <p:cNvSpPr/>
            <p:nvPr/>
          </p:nvSpPr>
          <p:spPr>
            <a:xfrm rot="10800000">
              <a:off x="609462" y="-114064"/>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25" name="Shape 225"/>
        <p:cNvGrpSpPr/>
        <p:nvPr/>
      </p:nvGrpSpPr>
      <p:grpSpPr>
        <a:xfrm>
          <a:off x="0" y="0"/>
          <a:ext cx="0" cy="0"/>
          <a:chOff x="0" y="0"/>
          <a:chExt cx="0" cy="0"/>
        </a:xfrm>
      </p:grpSpPr>
      <p:sp>
        <p:nvSpPr>
          <p:cNvPr id="226" name="Google Shape;226;g2e1d553bc03_0_1228"/>
          <p:cNvSpPr txBox="1"/>
          <p:nvPr>
            <p:ph type="title"/>
          </p:nvPr>
        </p:nvSpPr>
        <p:spPr>
          <a:xfrm>
            <a:off x="960000" y="593367"/>
            <a:ext cx="10272000" cy="763500"/>
          </a:xfrm>
          <a:prstGeom prst="rect">
            <a:avLst/>
          </a:prstGeom>
          <a:noFill/>
          <a:ln>
            <a:noFill/>
          </a:ln>
        </p:spPr>
        <p:txBody>
          <a:bodyPr anchorCtr="0" anchor="t" bIns="121900" lIns="121900" spcFirstLastPara="1" rIns="121900" wrap="square" tIns="121900">
            <a:noAutofit/>
          </a:bodyPr>
          <a:lstStyle>
            <a:lvl1pPr lvl="0" rtl="0" algn="l">
              <a:lnSpc>
                <a:spcPct val="100000"/>
              </a:lnSpc>
              <a:spcBef>
                <a:spcPts val="0"/>
              </a:spcBef>
              <a:spcAft>
                <a:spcPts val="0"/>
              </a:spcAft>
              <a:buSzPts val="3500"/>
              <a:buNone/>
              <a:defRPr sz="3500"/>
            </a:lvl1pPr>
            <a:lvl2pPr lvl="1" rtl="0" algn="l">
              <a:lnSpc>
                <a:spcPct val="100000"/>
              </a:lnSpc>
              <a:spcBef>
                <a:spcPts val="0"/>
              </a:spcBef>
              <a:spcAft>
                <a:spcPts val="0"/>
              </a:spcAft>
              <a:buSzPts val="4000"/>
              <a:buNone/>
              <a:defRPr/>
            </a:lvl2pPr>
            <a:lvl3pPr lvl="2" rtl="0" algn="l">
              <a:lnSpc>
                <a:spcPct val="100000"/>
              </a:lnSpc>
              <a:spcBef>
                <a:spcPts val="0"/>
              </a:spcBef>
              <a:spcAft>
                <a:spcPts val="0"/>
              </a:spcAft>
              <a:buSzPts val="4000"/>
              <a:buNone/>
              <a:defRPr/>
            </a:lvl3pPr>
            <a:lvl4pPr lvl="3" rtl="0" algn="l">
              <a:lnSpc>
                <a:spcPct val="100000"/>
              </a:lnSpc>
              <a:spcBef>
                <a:spcPts val="0"/>
              </a:spcBef>
              <a:spcAft>
                <a:spcPts val="0"/>
              </a:spcAft>
              <a:buSzPts val="4000"/>
              <a:buNone/>
              <a:defRPr/>
            </a:lvl4pPr>
            <a:lvl5pPr lvl="4" rtl="0" algn="l">
              <a:lnSpc>
                <a:spcPct val="100000"/>
              </a:lnSpc>
              <a:spcBef>
                <a:spcPts val="0"/>
              </a:spcBef>
              <a:spcAft>
                <a:spcPts val="0"/>
              </a:spcAft>
              <a:buSzPts val="4000"/>
              <a:buNone/>
              <a:defRPr/>
            </a:lvl5pPr>
            <a:lvl6pPr lvl="5" rtl="0" algn="l">
              <a:lnSpc>
                <a:spcPct val="100000"/>
              </a:lnSpc>
              <a:spcBef>
                <a:spcPts val="0"/>
              </a:spcBef>
              <a:spcAft>
                <a:spcPts val="0"/>
              </a:spcAft>
              <a:buSzPts val="4000"/>
              <a:buNone/>
              <a:defRPr/>
            </a:lvl6pPr>
            <a:lvl7pPr lvl="6" rtl="0" algn="l">
              <a:lnSpc>
                <a:spcPct val="100000"/>
              </a:lnSpc>
              <a:spcBef>
                <a:spcPts val="0"/>
              </a:spcBef>
              <a:spcAft>
                <a:spcPts val="0"/>
              </a:spcAft>
              <a:buSzPts val="4000"/>
              <a:buNone/>
              <a:defRPr/>
            </a:lvl7pPr>
            <a:lvl8pPr lvl="7" rtl="0" algn="l">
              <a:lnSpc>
                <a:spcPct val="100000"/>
              </a:lnSpc>
              <a:spcBef>
                <a:spcPts val="0"/>
              </a:spcBef>
              <a:spcAft>
                <a:spcPts val="0"/>
              </a:spcAft>
              <a:buSzPts val="4000"/>
              <a:buNone/>
              <a:defRPr/>
            </a:lvl8pPr>
            <a:lvl9pPr lvl="8" rtl="0" algn="l">
              <a:lnSpc>
                <a:spcPct val="100000"/>
              </a:lnSpc>
              <a:spcBef>
                <a:spcPts val="0"/>
              </a:spcBef>
              <a:spcAft>
                <a:spcPts val="0"/>
              </a:spcAft>
              <a:buSzPts val="4000"/>
              <a:buNone/>
              <a:defRPr/>
            </a:lvl9pPr>
          </a:lstStyle>
          <a:p/>
        </p:txBody>
      </p:sp>
      <p:grpSp>
        <p:nvGrpSpPr>
          <p:cNvPr id="227" name="Google Shape;227;g2e1d553bc03_0_1228"/>
          <p:cNvGrpSpPr/>
          <p:nvPr/>
        </p:nvGrpSpPr>
        <p:grpSpPr>
          <a:xfrm>
            <a:off x="1331034" y="2491053"/>
            <a:ext cx="10467495" cy="3896959"/>
            <a:chOff x="998300" y="1868336"/>
            <a:chExt cx="7850818" cy="2922792"/>
          </a:xfrm>
        </p:grpSpPr>
        <p:sp>
          <p:nvSpPr>
            <p:cNvPr id="228" name="Google Shape;228;g2e1d553bc03_0_1228"/>
            <p:cNvSpPr/>
            <p:nvPr/>
          </p:nvSpPr>
          <p:spPr>
            <a:xfrm rot="10800000">
              <a:off x="8809062" y="18683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 name="Google Shape;229;g2e1d553bc03_0_1228"/>
            <p:cNvSpPr/>
            <p:nvPr/>
          </p:nvSpPr>
          <p:spPr>
            <a:xfrm rot="5400000">
              <a:off x="1198712" y="45506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30" name="Google Shape;230;g2e1d553bc03_0_1228"/>
          <p:cNvGrpSpPr/>
          <p:nvPr/>
        </p:nvGrpSpPr>
        <p:grpSpPr>
          <a:xfrm>
            <a:off x="2117330" y="3244704"/>
            <a:ext cx="9918175" cy="3370657"/>
            <a:chOff x="1588038" y="2433589"/>
            <a:chExt cx="7438817" cy="2528056"/>
          </a:xfrm>
        </p:grpSpPr>
        <p:grpSp>
          <p:nvGrpSpPr>
            <p:cNvPr id="231" name="Google Shape;231;g2e1d553bc03_0_1228"/>
            <p:cNvGrpSpPr/>
            <p:nvPr/>
          </p:nvGrpSpPr>
          <p:grpSpPr>
            <a:xfrm>
              <a:off x="8849114" y="2433589"/>
              <a:ext cx="177741" cy="1555069"/>
              <a:chOff x="8535452" y="862252"/>
              <a:chExt cx="177741" cy="1555069"/>
            </a:xfrm>
          </p:grpSpPr>
          <p:sp>
            <p:nvSpPr>
              <p:cNvPr id="232" name="Google Shape;232;g2e1d553bc03_0_1228"/>
              <p:cNvSpPr/>
              <p:nvPr/>
            </p:nvSpPr>
            <p:spPr>
              <a:xfrm rot="10800000">
                <a:off x="8670077" y="8622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 name="Google Shape;233;g2e1d553bc03_0_1228"/>
              <p:cNvSpPr/>
              <p:nvPr/>
            </p:nvSpPr>
            <p:spPr>
              <a:xfrm rot="10800000">
                <a:off x="8535452"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34" name="Google Shape;234;g2e1d553bc03_0_1228"/>
            <p:cNvGrpSpPr/>
            <p:nvPr/>
          </p:nvGrpSpPr>
          <p:grpSpPr>
            <a:xfrm rot="5400000">
              <a:off x="1804739" y="4491002"/>
              <a:ext cx="253941" cy="687344"/>
              <a:chOff x="8459252" y="1335702"/>
              <a:chExt cx="253941" cy="687344"/>
            </a:xfrm>
          </p:grpSpPr>
          <p:sp>
            <p:nvSpPr>
              <p:cNvPr id="235" name="Google Shape;235;g2e1d553bc03_0_1228"/>
              <p:cNvSpPr/>
              <p:nvPr/>
            </p:nvSpPr>
            <p:spPr>
              <a:xfrm rot="10800000">
                <a:off x="8670077" y="15480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 name="Google Shape;236;g2e1d553bc03_0_1228"/>
              <p:cNvSpPr/>
              <p:nvPr/>
            </p:nvSpPr>
            <p:spPr>
              <a:xfrm rot="10800000">
                <a:off x="8459252" y="13357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sp>
        <p:nvSpPr>
          <p:cNvPr id="237" name="Google Shape;237;g2e1d553bc03_0_1228"/>
          <p:cNvSpPr/>
          <p:nvPr/>
        </p:nvSpPr>
        <p:spPr>
          <a:xfrm rot="-5400000">
            <a:off x="676447" y="843663"/>
            <a:ext cx="304100" cy="263000"/>
          </a:xfrm>
          <a:prstGeom prst="flowChartMerge">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238" name="Google Shape;238;g2e1d553bc03_0_1228"/>
          <p:cNvGrpSpPr/>
          <p:nvPr/>
        </p:nvGrpSpPr>
        <p:grpSpPr>
          <a:xfrm>
            <a:off x="-1585992" y="-148430"/>
            <a:ext cx="13877652" cy="7149355"/>
            <a:chOff x="-1189524" y="-111325"/>
            <a:chExt cx="10408499" cy="5362150"/>
          </a:xfrm>
        </p:grpSpPr>
        <p:grpSp>
          <p:nvGrpSpPr>
            <p:cNvPr id="239" name="Google Shape;239;g2e1d553bc03_0_1228"/>
            <p:cNvGrpSpPr/>
            <p:nvPr/>
          </p:nvGrpSpPr>
          <p:grpSpPr>
            <a:xfrm>
              <a:off x="-1189524" y="-111325"/>
              <a:ext cx="10408499" cy="5362150"/>
              <a:chOff x="-1189524" y="-111325"/>
              <a:chExt cx="10408499" cy="5362150"/>
            </a:xfrm>
          </p:grpSpPr>
          <p:sp>
            <p:nvSpPr>
              <p:cNvPr id="240" name="Google Shape;240;g2e1d553bc03_0_1228"/>
              <p:cNvSpPr/>
              <p:nvPr/>
            </p:nvSpPr>
            <p:spPr>
              <a:xfrm>
                <a:off x="8138725" y="-111325"/>
                <a:ext cx="1080250" cy="3643550"/>
              </a:xfrm>
              <a:custGeom>
                <a:rect b="b" l="l" r="r" t="t"/>
                <a:pathLst>
                  <a:path extrusionOk="0" h="145742" w="43210">
                    <a:moveTo>
                      <a:pt x="43210" y="145742"/>
                    </a:moveTo>
                    <a:lnTo>
                      <a:pt x="19027" y="121559"/>
                    </a:lnTo>
                    <a:lnTo>
                      <a:pt x="19027" y="73316"/>
                    </a:lnTo>
                    <a:lnTo>
                      <a:pt x="29523" y="62820"/>
                    </a:lnTo>
                    <a:lnTo>
                      <a:pt x="29523" y="27405"/>
                    </a:lnTo>
                    <a:lnTo>
                      <a:pt x="2117" y="0"/>
                    </a:lnTo>
                    <a:lnTo>
                      <a:pt x="0" y="2117"/>
                    </a:lnTo>
                  </a:path>
                </a:pathLst>
              </a:custGeom>
              <a:noFill/>
              <a:ln cap="flat" cmpd="sng" w="9525">
                <a:solidFill>
                  <a:schemeClr val="accent1"/>
                </a:solidFill>
                <a:prstDash val="solid"/>
                <a:round/>
                <a:headEnd len="sm" w="sm" type="none"/>
                <a:tailEnd len="sm" w="sm" type="none"/>
              </a:ln>
            </p:spPr>
          </p:sp>
          <p:sp>
            <p:nvSpPr>
              <p:cNvPr id="241" name="Google Shape;241;g2e1d553bc03_0_1228"/>
              <p:cNvSpPr/>
              <p:nvPr/>
            </p:nvSpPr>
            <p:spPr>
              <a:xfrm>
                <a:off x="340625" y="2654525"/>
                <a:ext cx="340625" cy="2596300"/>
              </a:xfrm>
              <a:custGeom>
                <a:rect b="b" l="l" r="r" t="t"/>
                <a:pathLst>
                  <a:path extrusionOk="0" h="103852" w="13625">
                    <a:moveTo>
                      <a:pt x="13625" y="103852"/>
                    </a:moveTo>
                    <a:lnTo>
                      <a:pt x="13625" y="82738"/>
                    </a:lnTo>
                    <a:lnTo>
                      <a:pt x="0" y="69112"/>
                    </a:lnTo>
                    <a:lnTo>
                      <a:pt x="0" y="0"/>
                    </a:lnTo>
                  </a:path>
                </a:pathLst>
              </a:custGeom>
              <a:noFill/>
              <a:ln cap="flat" cmpd="sng" w="9525">
                <a:solidFill>
                  <a:schemeClr val="accent1"/>
                </a:solidFill>
                <a:prstDash val="solid"/>
                <a:round/>
                <a:headEnd len="sm" w="sm" type="none"/>
                <a:tailEnd len="sm" w="sm" type="none"/>
              </a:ln>
            </p:spPr>
          </p:sp>
          <p:grpSp>
            <p:nvGrpSpPr>
              <p:cNvPr id="242" name="Google Shape;242;g2e1d553bc03_0_1228"/>
              <p:cNvGrpSpPr/>
              <p:nvPr/>
            </p:nvGrpSpPr>
            <p:grpSpPr>
              <a:xfrm>
                <a:off x="-1189524" y="3454366"/>
                <a:ext cx="1530153" cy="273510"/>
                <a:chOff x="-6675" y="2881558"/>
                <a:chExt cx="9140700" cy="2059567"/>
              </a:xfrm>
            </p:grpSpPr>
            <p:cxnSp>
              <p:nvCxnSpPr>
                <p:cNvPr id="243" name="Google Shape;243;g2e1d553bc03_0_1228"/>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44" name="Google Shape;244;g2e1d553bc03_0_1228"/>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45" name="Google Shape;245;g2e1d553bc03_0_1228"/>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46" name="Google Shape;246;g2e1d553bc03_0_1228"/>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47" name="Google Shape;247;g2e1d553bc03_0_1228"/>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grpSp>
        <p:grpSp>
          <p:nvGrpSpPr>
            <p:cNvPr id="248" name="Google Shape;248;g2e1d553bc03_0_1228"/>
            <p:cNvGrpSpPr/>
            <p:nvPr/>
          </p:nvGrpSpPr>
          <p:grpSpPr>
            <a:xfrm rot="5400000">
              <a:off x="2331733" y="4765920"/>
              <a:ext cx="493320" cy="357312"/>
              <a:chOff x="1722354" y="229144"/>
              <a:chExt cx="1748743" cy="1266614"/>
            </a:xfrm>
          </p:grpSpPr>
          <p:sp>
            <p:nvSpPr>
              <p:cNvPr id="249" name="Google Shape;249;g2e1d553bc03_0_1228"/>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 name="Google Shape;250;g2e1d553bc03_0_1228"/>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1" name="Shape 251"/>
        <p:cNvGrpSpPr/>
        <p:nvPr/>
      </p:nvGrpSpPr>
      <p:grpSpPr>
        <a:xfrm>
          <a:off x="0" y="0"/>
          <a:ext cx="0" cy="0"/>
          <a:chOff x="0" y="0"/>
          <a:chExt cx="0" cy="0"/>
        </a:xfrm>
      </p:grpSpPr>
      <p:sp>
        <p:nvSpPr>
          <p:cNvPr id="252" name="Google Shape;252;g2e1d553bc03_0_1254"/>
          <p:cNvSpPr txBox="1"/>
          <p:nvPr>
            <p:ph type="title"/>
          </p:nvPr>
        </p:nvSpPr>
        <p:spPr>
          <a:xfrm>
            <a:off x="960000" y="593367"/>
            <a:ext cx="10272000" cy="763500"/>
          </a:xfrm>
          <a:prstGeom prst="rect">
            <a:avLst/>
          </a:prstGeom>
          <a:noFill/>
          <a:ln>
            <a:noFill/>
          </a:ln>
        </p:spPr>
        <p:txBody>
          <a:bodyPr anchorCtr="0" anchor="t" bIns="121900" lIns="121900" spcFirstLastPara="1" rIns="121900" wrap="square" tIns="121900">
            <a:noAutofit/>
          </a:bodyPr>
          <a:lstStyle>
            <a:lvl1pPr lvl="0" rtl="0" algn="l">
              <a:lnSpc>
                <a:spcPct val="100000"/>
              </a:lnSpc>
              <a:spcBef>
                <a:spcPts val="0"/>
              </a:spcBef>
              <a:spcAft>
                <a:spcPts val="0"/>
              </a:spcAft>
              <a:buSzPts val="3500"/>
              <a:buNone/>
              <a:defRPr sz="3500"/>
            </a:lvl1pPr>
            <a:lvl2pPr lvl="1" rtl="0" algn="l">
              <a:lnSpc>
                <a:spcPct val="100000"/>
              </a:lnSpc>
              <a:spcBef>
                <a:spcPts val="0"/>
              </a:spcBef>
              <a:spcAft>
                <a:spcPts val="0"/>
              </a:spcAft>
              <a:buSzPts val="4000"/>
              <a:buNone/>
              <a:defRPr/>
            </a:lvl2pPr>
            <a:lvl3pPr lvl="2" rtl="0" algn="l">
              <a:lnSpc>
                <a:spcPct val="100000"/>
              </a:lnSpc>
              <a:spcBef>
                <a:spcPts val="0"/>
              </a:spcBef>
              <a:spcAft>
                <a:spcPts val="0"/>
              </a:spcAft>
              <a:buSzPts val="4000"/>
              <a:buNone/>
              <a:defRPr/>
            </a:lvl3pPr>
            <a:lvl4pPr lvl="3" rtl="0" algn="l">
              <a:lnSpc>
                <a:spcPct val="100000"/>
              </a:lnSpc>
              <a:spcBef>
                <a:spcPts val="0"/>
              </a:spcBef>
              <a:spcAft>
                <a:spcPts val="0"/>
              </a:spcAft>
              <a:buSzPts val="4000"/>
              <a:buNone/>
              <a:defRPr/>
            </a:lvl4pPr>
            <a:lvl5pPr lvl="4" rtl="0" algn="l">
              <a:lnSpc>
                <a:spcPct val="100000"/>
              </a:lnSpc>
              <a:spcBef>
                <a:spcPts val="0"/>
              </a:spcBef>
              <a:spcAft>
                <a:spcPts val="0"/>
              </a:spcAft>
              <a:buSzPts val="4000"/>
              <a:buNone/>
              <a:defRPr/>
            </a:lvl5pPr>
            <a:lvl6pPr lvl="5" rtl="0" algn="l">
              <a:lnSpc>
                <a:spcPct val="100000"/>
              </a:lnSpc>
              <a:spcBef>
                <a:spcPts val="0"/>
              </a:spcBef>
              <a:spcAft>
                <a:spcPts val="0"/>
              </a:spcAft>
              <a:buSzPts val="4000"/>
              <a:buNone/>
              <a:defRPr/>
            </a:lvl6pPr>
            <a:lvl7pPr lvl="6" rtl="0" algn="l">
              <a:lnSpc>
                <a:spcPct val="100000"/>
              </a:lnSpc>
              <a:spcBef>
                <a:spcPts val="0"/>
              </a:spcBef>
              <a:spcAft>
                <a:spcPts val="0"/>
              </a:spcAft>
              <a:buSzPts val="4000"/>
              <a:buNone/>
              <a:defRPr/>
            </a:lvl7pPr>
            <a:lvl8pPr lvl="7" rtl="0" algn="l">
              <a:lnSpc>
                <a:spcPct val="100000"/>
              </a:lnSpc>
              <a:spcBef>
                <a:spcPts val="0"/>
              </a:spcBef>
              <a:spcAft>
                <a:spcPts val="0"/>
              </a:spcAft>
              <a:buSzPts val="4000"/>
              <a:buNone/>
              <a:defRPr/>
            </a:lvl8pPr>
            <a:lvl9pPr lvl="8" rtl="0" algn="l">
              <a:lnSpc>
                <a:spcPct val="100000"/>
              </a:lnSpc>
              <a:spcBef>
                <a:spcPts val="0"/>
              </a:spcBef>
              <a:spcAft>
                <a:spcPts val="0"/>
              </a:spcAft>
              <a:buSzPts val="4000"/>
              <a:buNone/>
              <a:defRPr/>
            </a:lvl9pPr>
          </a:lstStyle>
          <a:p/>
        </p:txBody>
      </p:sp>
      <p:grpSp>
        <p:nvGrpSpPr>
          <p:cNvPr id="253" name="Google Shape;253;g2e1d553bc03_0_1254"/>
          <p:cNvGrpSpPr/>
          <p:nvPr/>
        </p:nvGrpSpPr>
        <p:grpSpPr>
          <a:xfrm>
            <a:off x="-1224413" y="-1590302"/>
            <a:ext cx="13131455" cy="10657792"/>
            <a:chOff x="-918332" y="-1192756"/>
            <a:chExt cx="9848838" cy="7993544"/>
          </a:xfrm>
        </p:grpSpPr>
        <p:grpSp>
          <p:nvGrpSpPr>
            <p:cNvPr id="254" name="Google Shape;254;g2e1d553bc03_0_1254"/>
            <p:cNvGrpSpPr/>
            <p:nvPr/>
          </p:nvGrpSpPr>
          <p:grpSpPr>
            <a:xfrm flipH="1" rot="5400000">
              <a:off x="-385150" y="4070828"/>
              <a:ext cx="2196777" cy="3263142"/>
              <a:chOff x="308728" y="2619343"/>
              <a:chExt cx="2007289" cy="2981400"/>
            </a:xfrm>
          </p:grpSpPr>
          <p:cxnSp>
            <p:nvCxnSpPr>
              <p:cNvPr id="255" name="Google Shape;255;g2e1d553bc03_0_1254"/>
              <p:cNvCxnSpPr/>
              <p:nvPr/>
            </p:nvCxnSpPr>
            <p:spPr>
              <a:xfrm>
                <a:off x="308728" y="2619343"/>
                <a:ext cx="0" cy="2981400"/>
              </a:xfrm>
              <a:prstGeom prst="straightConnector1">
                <a:avLst/>
              </a:prstGeom>
              <a:noFill/>
              <a:ln cap="flat" cmpd="sng" w="9525">
                <a:solidFill>
                  <a:schemeClr val="accent1"/>
                </a:solidFill>
                <a:prstDash val="solid"/>
                <a:round/>
                <a:headEnd len="sm" w="sm" type="none"/>
                <a:tailEnd len="sm" w="sm" type="none"/>
              </a:ln>
            </p:spPr>
          </p:cxnSp>
          <p:cxnSp>
            <p:nvCxnSpPr>
              <p:cNvPr id="256" name="Google Shape;256;g2e1d553bc03_0_1254"/>
              <p:cNvCxnSpPr/>
              <p:nvPr/>
            </p:nvCxnSpPr>
            <p:spPr>
              <a:xfrm rot="-5400000">
                <a:off x="1795201" y="3757993"/>
                <a:ext cx="357300" cy="346800"/>
              </a:xfrm>
              <a:prstGeom prst="straightConnector1">
                <a:avLst/>
              </a:prstGeom>
              <a:noFill/>
              <a:ln cap="flat" cmpd="sng" w="9525">
                <a:solidFill>
                  <a:schemeClr val="accent1"/>
                </a:solidFill>
                <a:prstDash val="solid"/>
                <a:round/>
                <a:headEnd len="sm" w="sm" type="none"/>
                <a:tailEnd len="sm" w="sm" type="none"/>
              </a:ln>
            </p:spPr>
          </p:cxnSp>
          <p:sp>
            <p:nvSpPr>
              <p:cNvPr id="257" name="Google Shape;257;g2e1d553bc03_0_1254"/>
              <p:cNvSpPr/>
              <p:nvPr/>
            </p:nvSpPr>
            <p:spPr>
              <a:xfrm>
                <a:off x="2122592" y="3591337"/>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58" name="Google Shape;258;g2e1d553bc03_0_1254"/>
            <p:cNvGrpSpPr/>
            <p:nvPr/>
          </p:nvGrpSpPr>
          <p:grpSpPr>
            <a:xfrm>
              <a:off x="6549025" y="-95200"/>
              <a:ext cx="2381480" cy="750488"/>
              <a:chOff x="6549025" y="-95200"/>
              <a:chExt cx="2381480" cy="750488"/>
            </a:xfrm>
          </p:grpSpPr>
          <p:grpSp>
            <p:nvGrpSpPr>
              <p:cNvPr id="259" name="Google Shape;259;g2e1d553bc03_0_1254"/>
              <p:cNvGrpSpPr/>
              <p:nvPr/>
            </p:nvGrpSpPr>
            <p:grpSpPr>
              <a:xfrm rot="-5400000">
                <a:off x="8505189" y="229972"/>
                <a:ext cx="493320" cy="357312"/>
                <a:chOff x="1722354" y="229144"/>
                <a:chExt cx="1748743" cy="1266614"/>
              </a:xfrm>
            </p:grpSpPr>
            <p:sp>
              <p:nvSpPr>
                <p:cNvPr id="260" name="Google Shape;260;g2e1d553bc03_0_1254"/>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 name="Google Shape;261;g2e1d553bc03_0_1254"/>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62" name="Google Shape;262;g2e1d553bc03_0_1254"/>
              <p:cNvSpPr/>
              <p:nvPr/>
            </p:nvSpPr>
            <p:spPr>
              <a:xfrm>
                <a:off x="6549025" y="-95200"/>
                <a:ext cx="2381475" cy="429625"/>
              </a:xfrm>
              <a:custGeom>
                <a:rect b="b" l="l" r="r" t="t"/>
                <a:pathLst>
                  <a:path extrusionOk="0" h="17185" w="95259">
                    <a:moveTo>
                      <a:pt x="0" y="2455"/>
                    </a:moveTo>
                    <a:lnTo>
                      <a:pt x="14731" y="17185"/>
                    </a:lnTo>
                    <a:lnTo>
                      <a:pt x="65552" y="17185"/>
                    </a:lnTo>
                    <a:lnTo>
                      <a:pt x="72303" y="10434"/>
                    </a:lnTo>
                    <a:lnTo>
                      <a:pt x="95259" y="10434"/>
                    </a:lnTo>
                    <a:lnTo>
                      <a:pt x="95259" y="0"/>
                    </a:lnTo>
                  </a:path>
                </a:pathLst>
              </a:custGeom>
              <a:noFill/>
              <a:ln cap="flat" cmpd="sng" w="9525">
                <a:solidFill>
                  <a:schemeClr val="accent1"/>
                </a:solidFill>
                <a:prstDash val="solid"/>
                <a:round/>
                <a:headEnd len="sm" w="sm" type="none"/>
                <a:tailEnd len="sm" w="sm" type="none"/>
              </a:ln>
            </p:spPr>
          </p:sp>
        </p:grpSp>
        <p:grpSp>
          <p:nvGrpSpPr>
            <p:cNvPr id="263" name="Google Shape;263;g2e1d553bc03_0_1254"/>
            <p:cNvGrpSpPr/>
            <p:nvPr/>
          </p:nvGrpSpPr>
          <p:grpSpPr>
            <a:xfrm rot="5400000">
              <a:off x="6896425" y="-564435"/>
              <a:ext cx="1530153" cy="273510"/>
              <a:chOff x="-6675" y="2881558"/>
              <a:chExt cx="9140700" cy="2059567"/>
            </a:xfrm>
          </p:grpSpPr>
          <p:cxnSp>
            <p:nvCxnSpPr>
              <p:cNvPr id="264" name="Google Shape;264;g2e1d553bc03_0_1254"/>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65" name="Google Shape;265;g2e1d553bc03_0_1254"/>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66" name="Google Shape;266;g2e1d553bc03_0_1254"/>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67" name="Google Shape;267;g2e1d553bc03_0_1254"/>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268" name="Google Shape;268;g2e1d553bc03_0_1254"/>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grpSp>
      <p:grpSp>
        <p:nvGrpSpPr>
          <p:cNvPr id="269" name="Google Shape;269;g2e1d553bc03_0_1254"/>
          <p:cNvGrpSpPr/>
          <p:nvPr/>
        </p:nvGrpSpPr>
        <p:grpSpPr>
          <a:xfrm>
            <a:off x="403410" y="1683420"/>
            <a:ext cx="12146699" cy="4751369"/>
            <a:chOff x="302565" y="1262597"/>
            <a:chExt cx="9110252" cy="3563616"/>
          </a:xfrm>
        </p:grpSpPr>
        <p:grpSp>
          <p:nvGrpSpPr>
            <p:cNvPr id="270" name="Google Shape;270;g2e1d553bc03_0_1254"/>
            <p:cNvGrpSpPr/>
            <p:nvPr/>
          </p:nvGrpSpPr>
          <p:grpSpPr>
            <a:xfrm rot="5400000">
              <a:off x="-153826" y="4122543"/>
              <a:ext cx="1160061" cy="247279"/>
              <a:chOff x="8000023" y="2164543"/>
              <a:chExt cx="1160061" cy="247279"/>
            </a:xfrm>
          </p:grpSpPr>
          <p:sp>
            <p:nvSpPr>
              <p:cNvPr id="271" name="Google Shape;271;g2e1d553bc03_0_1254"/>
              <p:cNvSpPr/>
              <p:nvPr/>
            </p:nvSpPr>
            <p:spPr>
              <a:xfrm rot="5400000">
                <a:off x="8215962" y="1948604"/>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 name="Google Shape;272;g2e1d553bc03_0_1254"/>
              <p:cNvSpPr/>
              <p:nvPr/>
            </p:nvSpPr>
            <p:spPr>
              <a:xfrm rot="-5400000">
                <a:off x="8708783" y="19605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73" name="Google Shape;273;g2e1d553bc03_0_1254"/>
            <p:cNvGrpSpPr/>
            <p:nvPr/>
          </p:nvGrpSpPr>
          <p:grpSpPr>
            <a:xfrm>
              <a:off x="8578107" y="1262597"/>
              <a:ext cx="834710" cy="226937"/>
              <a:chOff x="8541257" y="2281497"/>
              <a:chExt cx="834710" cy="226937"/>
            </a:xfrm>
          </p:grpSpPr>
          <p:sp>
            <p:nvSpPr>
              <p:cNvPr id="274" name="Google Shape;274;g2e1d553bc03_0_1254"/>
              <p:cNvSpPr/>
              <p:nvPr/>
            </p:nvSpPr>
            <p:spPr>
              <a:xfrm rot="5400000">
                <a:off x="9116912" y="22493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 name="Google Shape;275;g2e1d553bc03_0_1254"/>
              <p:cNvSpPr/>
              <p:nvPr/>
            </p:nvSpPr>
            <p:spPr>
              <a:xfrm rot="-5400000">
                <a:off x="8917458" y="19052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276" name="Google Shape;276;g2e1d553bc03_0_1254"/>
          <p:cNvGrpSpPr/>
          <p:nvPr/>
        </p:nvGrpSpPr>
        <p:grpSpPr>
          <a:xfrm>
            <a:off x="796230" y="1303531"/>
            <a:ext cx="11631166" cy="5286225"/>
            <a:chOff x="597187" y="977673"/>
            <a:chExt cx="8723593" cy="3964768"/>
          </a:xfrm>
        </p:grpSpPr>
        <p:sp>
          <p:nvSpPr>
            <p:cNvPr id="277" name="Google Shape;277;g2e1d553bc03_0_1254"/>
            <p:cNvSpPr/>
            <p:nvPr/>
          </p:nvSpPr>
          <p:spPr>
            <a:xfrm rot="5400000">
              <a:off x="9080312" y="7772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 name="Google Shape;278;g2e1d553bc03_0_1254"/>
            <p:cNvSpPr/>
            <p:nvPr/>
          </p:nvSpPr>
          <p:spPr>
            <a:xfrm rot="10800000">
              <a:off x="597187" y="45015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79" name="Google Shape;279;g2e1d553bc03_0_1254"/>
          <p:cNvSpPr/>
          <p:nvPr/>
        </p:nvSpPr>
        <p:spPr>
          <a:xfrm rot="-5400000">
            <a:off x="676447" y="843663"/>
            <a:ext cx="304100" cy="263000"/>
          </a:xfrm>
          <a:prstGeom prst="flowChartMerge">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80" name="Shape 280"/>
        <p:cNvGrpSpPr/>
        <p:nvPr/>
      </p:nvGrpSpPr>
      <p:grpSpPr>
        <a:xfrm>
          <a:off x="0" y="0"/>
          <a:ext cx="0" cy="0"/>
          <a:chOff x="0" y="0"/>
          <a:chExt cx="0" cy="0"/>
        </a:xfrm>
      </p:grpSpPr>
      <p:sp>
        <p:nvSpPr>
          <p:cNvPr id="281" name="Google Shape;281;g2e1d553bc03_0_1283"/>
          <p:cNvSpPr txBox="1"/>
          <p:nvPr>
            <p:ph type="title"/>
          </p:nvPr>
        </p:nvSpPr>
        <p:spPr>
          <a:xfrm>
            <a:off x="960000" y="593367"/>
            <a:ext cx="10272000" cy="763500"/>
          </a:xfrm>
          <a:prstGeom prst="rect">
            <a:avLst/>
          </a:prstGeom>
          <a:noFill/>
          <a:ln>
            <a:noFill/>
          </a:ln>
        </p:spPr>
        <p:txBody>
          <a:bodyPr anchorCtr="0" anchor="t" bIns="121900" lIns="121900" spcFirstLastPara="1" rIns="121900" wrap="square" tIns="121900">
            <a:noAutofit/>
          </a:bodyPr>
          <a:lstStyle>
            <a:lvl1pPr lvl="0" rtl="0" algn="l">
              <a:lnSpc>
                <a:spcPct val="100000"/>
              </a:lnSpc>
              <a:spcBef>
                <a:spcPts val="0"/>
              </a:spcBef>
              <a:spcAft>
                <a:spcPts val="0"/>
              </a:spcAft>
              <a:buSzPts val="3500"/>
              <a:buNone/>
              <a:defRPr/>
            </a:lvl1pPr>
            <a:lvl2pPr lvl="1" rtl="0" algn="l">
              <a:lnSpc>
                <a:spcPct val="100000"/>
              </a:lnSpc>
              <a:spcBef>
                <a:spcPts val="0"/>
              </a:spcBef>
              <a:spcAft>
                <a:spcPts val="0"/>
              </a:spcAft>
              <a:buSzPts val="4000"/>
              <a:buNone/>
              <a:defRPr/>
            </a:lvl2pPr>
            <a:lvl3pPr lvl="2" rtl="0" algn="l">
              <a:lnSpc>
                <a:spcPct val="100000"/>
              </a:lnSpc>
              <a:spcBef>
                <a:spcPts val="0"/>
              </a:spcBef>
              <a:spcAft>
                <a:spcPts val="0"/>
              </a:spcAft>
              <a:buSzPts val="4000"/>
              <a:buNone/>
              <a:defRPr/>
            </a:lvl3pPr>
            <a:lvl4pPr lvl="3" rtl="0" algn="l">
              <a:lnSpc>
                <a:spcPct val="100000"/>
              </a:lnSpc>
              <a:spcBef>
                <a:spcPts val="0"/>
              </a:spcBef>
              <a:spcAft>
                <a:spcPts val="0"/>
              </a:spcAft>
              <a:buSzPts val="4000"/>
              <a:buNone/>
              <a:defRPr/>
            </a:lvl4pPr>
            <a:lvl5pPr lvl="4" rtl="0" algn="l">
              <a:lnSpc>
                <a:spcPct val="100000"/>
              </a:lnSpc>
              <a:spcBef>
                <a:spcPts val="0"/>
              </a:spcBef>
              <a:spcAft>
                <a:spcPts val="0"/>
              </a:spcAft>
              <a:buSzPts val="4000"/>
              <a:buNone/>
              <a:defRPr/>
            </a:lvl5pPr>
            <a:lvl6pPr lvl="5" rtl="0" algn="l">
              <a:lnSpc>
                <a:spcPct val="100000"/>
              </a:lnSpc>
              <a:spcBef>
                <a:spcPts val="0"/>
              </a:spcBef>
              <a:spcAft>
                <a:spcPts val="0"/>
              </a:spcAft>
              <a:buSzPts val="4000"/>
              <a:buNone/>
              <a:defRPr/>
            </a:lvl6pPr>
            <a:lvl7pPr lvl="6" rtl="0" algn="l">
              <a:lnSpc>
                <a:spcPct val="100000"/>
              </a:lnSpc>
              <a:spcBef>
                <a:spcPts val="0"/>
              </a:spcBef>
              <a:spcAft>
                <a:spcPts val="0"/>
              </a:spcAft>
              <a:buSzPts val="4000"/>
              <a:buNone/>
              <a:defRPr/>
            </a:lvl7pPr>
            <a:lvl8pPr lvl="7" rtl="0" algn="l">
              <a:lnSpc>
                <a:spcPct val="100000"/>
              </a:lnSpc>
              <a:spcBef>
                <a:spcPts val="0"/>
              </a:spcBef>
              <a:spcAft>
                <a:spcPts val="0"/>
              </a:spcAft>
              <a:buSzPts val="4000"/>
              <a:buNone/>
              <a:defRPr/>
            </a:lvl8pPr>
            <a:lvl9pPr lvl="8" rtl="0" algn="l">
              <a:lnSpc>
                <a:spcPct val="100000"/>
              </a:lnSpc>
              <a:spcBef>
                <a:spcPts val="0"/>
              </a:spcBef>
              <a:spcAft>
                <a:spcPts val="0"/>
              </a:spcAft>
              <a:buSzPts val="4000"/>
              <a:buNone/>
              <a:defRPr/>
            </a:lvl9pPr>
          </a:lstStyle>
          <a:p/>
        </p:txBody>
      </p:sp>
      <p:grpSp>
        <p:nvGrpSpPr>
          <p:cNvPr id="282" name="Google Shape;282;g2e1d553bc03_0_1283"/>
          <p:cNvGrpSpPr/>
          <p:nvPr/>
        </p:nvGrpSpPr>
        <p:grpSpPr>
          <a:xfrm>
            <a:off x="-155448" y="3519281"/>
            <a:ext cx="11994576" cy="2457789"/>
            <a:chOff x="-116589" y="2639527"/>
            <a:chExt cx="8996157" cy="1843388"/>
          </a:xfrm>
        </p:grpSpPr>
        <p:sp>
          <p:nvSpPr>
            <p:cNvPr id="283" name="Google Shape;283;g2e1d553bc03_0_1283"/>
            <p:cNvSpPr/>
            <p:nvPr/>
          </p:nvSpPr>
          <p:spPr>
            <a:xfrm flipH="1" rot="-5400000">
              <a:off x="399500" y="4223860"/>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 name="Google Shape;284;g2e1d553bc03_0_1283"/>
            <p:cNvSpPr/>
            <p:nvPr/>
          </p:nvSpPr>
          <p:spPr>
            <a:xfrm flipH="1" rot="-5400000">
              <a:off x="99350" y="4050135"/>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285" name="Google Shape;285;g2e1d553bc03_0_1283"/>
            <p:cNvGrpSpPr/>
            <p:nvPr/>
          </p:nvGrpSpPr>
          <p:grpSpPr>
            <a:xfrm flipH="1" rot="10800000">
              <a:off x="8672677" y="2639527"/>
              <a:ext cx="206891" cy="766144"/>
              <a:chOff x="8650702" y="3525402"/>
              <a:chExt cx="206891" cy="766144"/>
            </a:xfrm>
          </p:grpSpPr>
          <p:sp>
            <p:nvSpPr>
              <p:cNvPr id="286" name="Google Shape;286;g2e1d553bc03_0_1283"/>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 name="Google Shape;287;g2e1d553bc03_0_1283"/>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288" name="Google Shape;288;g2e1d553bc03_0_1283"/>
          <p:cNvGrpSpPr/>
          <p:nvPr/>
        </p:nvGrpSpPr>
        <p:grpSpPr>
          <a:xfrm>
            <a:off x="3638808" y="4477903"/>
            <a:ext cx="8200322" cy="1980731"/>
            <a:chOff x="2729174" y="3358511"/>
            <a:chExt cx="6150395" cy="1485586"/>
          </a:xfrm>
        </p:grpSpPr>
        <p:sp>
          <p:nvSpPr>
            <p:cNvPr id="289" name="Google Shape;289;g2e1d553bc03_0_1283"/>
            <p:cNvSpPr/>
            <p:nvPr/>
          </p:nvSpPr>
          <p:spPr>
            <a:xfrm flipH="1" rot="5400000">
              <a:off x="2929586" y="4603629"/>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 name="Google Shape;290;g2e1d553bc03_0_1283"/>
            <p:cNvSpPr/>
            <p:nvPr/>
          </p:nvSpPr>
          <p:spPr>
            <a:xfrm flipH="1" rot="10800000">
              <a:off x="8839514" y="33585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91" name="Google Shape;291;g2e1d553bc03_0_1283"/>
          <p:cNvGrpSpPr/>
          <p:nvPr/>
        </p:nvGrpSpPr>
        <p:grpSpPr>
          <a:xfrm>
            <a:off x="-1841699" y="-2500171"/>
            <a:ext cx="14641161" cy="9517690"/>
            <a:chOff x="-1381309" y="-1875175"/>
            <a:chExt cx="10981145" cy="7138446"/>
          </a:xfrm>
        </p:grpSpPr>
        <p:sp>
          <p:nvSpPr>
            <p:cNvPr id="292" name="Google Shape;292;g2e1d553bc03_0_1283"/>
            <p:cNvSpPr/>
            <p:nvPr/>
          </p:nvSpPr>
          <p:spPr>
            <a:xfrm flipH="1" rot="10800000">
              <a:off x="-1381309" y="4693337"/>
              <a:ext cx="3801167" cy="569934"/>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sm" w="sm" type="none"/>
              <a:tailEnd len="sm" w="sm" type="none"/>
            </a:ln>
          </p:spPr>
        </p:sp>
        <p:grpSp>
          <p:nvGrpSpPr>
            <p:cNvPr id="293" name="Google Shape;293;g2e1d553bc03_0_1283"/>
            <p:cNvGrpSpPr/>
            <p:nvPr/>
          </p:nvGrpSpPr>
          <p:grpSpPr>
            <a:xfrm>
              <a:off x="8229051" y="-1875175"/>
              <a:ext cx="1370785" cy="4060575"/>
              <a:chOff x="8229051" y="-1875175"/>
              <a:chExt cx="1370785" cy="4060575"/>
            </a:xfrm>
          </p:grpSpPr>
          <p:grpSp>
            <p:nvGrpSpPr>
              <p:cNvPr id="294" name="Google Shape;294;g2e1d553bc03_0_1283"/>
              <p:cNvGrpSpPr/>
              <p:nvPr/>
            </p:nvGrpSpPr>
            <p:grpSpPr>
              <a:xfrm>
                <a:off x="8229051" y="-1875175"/>
                <a:ext cx="914953" cy="4060575"/>
                <a:chOff x="8229051" y="-1875175"/>
                <a:chExt cx="914953" cy="4060575"/>
              </a:xfrm>
            </p:grpSpPr>
            <p:grpSp>
              <p:nvGrpSpPr>
                <p:cNvPr id="295" name="Google Shape;295;g2e1d553bc03_0_1283"/>
                <p:cNvGrpSpPr/>
                <p:nvPr/>
              </p:nvGrpSpPr>
              <p:grpSpPr>
                <a:xfrm rot="-5400000">
                  <a:off x="8480363" y="1760084"/>
                  <a:ext cx="493320" cy="357312"/>
                  <a:chOff x="1722354" y="229144"/>
                  <a:chExt cx="1748743" cy="1266614"/>
                </a:xfrm>
              </p:grpSpPr>
              <p:sp>
                <p:nvSpPr>
                  <p:cNvPr id="296" name="Google Shape;296;g2e1d553bc03_0_1283"/>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 name="Google Shape;297;g2e1d553bc03_0_1283"/>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98" name="Google Shape;298;g2e1d553bc03_0_1283"/>
                <p:cNvSpPr/>
                <p:nvPr/>
              </p:nvSpPr>
              <p:spPr>
                <a:xfrm>
                  <a:off x="8229051" y="-1875175"/>
                  <a:ext cx="914953" cy="3799205"/>
                </a:xfrm>
                <a:custGeom>
                  <a:rect b="b" l="l" r="r" t="t"/>
                  <a:pathLst>
                    <a:path extrusionOk="0" h="96592" w="23262">
                      <a:moveTo>
                        <a:pt x="0" y="0"/>
                      </a:moveTo>
                      <a:lnTo>
                        <a:pt x="18318" y="18318"/>
                      </a:lnTo>
                      <a:lnTo>
                        <a:pt x="18318" y="58471"/>
                      </a:lnTo>
                      <a:lnTo>
                        <a:pt x="10373" y="66417"/>
                      </a:lnTo>
                      <a:lnTo>
                        <a:pt x="10373" y="83703"/>
                      </a:lnTo>
                      <a:lnTo>
                        <a:pt x="23262" y="96592"/>
                      </a:lnTo>
                    </a:path>
                  </a:pathLst>
                </a:custGeom>
                <a:noFill/>
                <a:ln cap="flat" cmpd="sng" w="9525">
                  <a:solidFill>
                    <a:schemeClr val="accent1"/>
                  </a:solidFill>
                  <a:prstDash val="solid"/>
                  <a:round/>
                  <a:headEnd len="sm" w="sm" type="none"/>
                  <a:tailEnd len="sm" w="sm" type="none"/>
                </a:ln>
              </p:spPr>
            </p:sp>
          </p:grpSp>
          <p:grpSp>
            <p:nvGrpSpPr>
              <p:cNvPr id="299" name="Google Shape;299;g2e1d553bc03_0_1283"/>
              <p:cNvGrpSpPr/>
              <p:nvPr/>
            </p:nvGrpSpPr>
            <p:grpSpPr>
              <a:xfrm rot="10800000">
                <a:off x="8634578" y="861418"/>
                <a:ext cx="965258" cy="273510"/>
                <a:chOff x="-6675" y="2881558"/>
                <a:chExt cx="9140700" cy="2059567"/>
              </a:xfrm>
            </p:grpSpPr>
            <p:cxnSp>
              <p:nvCxnSpPr>
                <p:cNvPr id="300" name="Google Shape;300;g2e1d553bc03_0_1283"/>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01" name="Google Shape;301;g2e1d553bc03_0_1283"/>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02" name="Google Shape;302;g2e1d553bc03_0_1283"/>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03" name="Google Shape;303;g2e1d553bc03_0_1283"/>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04" name="Google Shape;304;g2e1d553bc03_0_1283"/>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grpSp>
      </p:grpSp>
      <p:sp>
        <p:nvSpPr>
          <p:cNvPr id="305" name="Google Shape;305;g2e1d553bc03_0_1283"/>
          <p:cNvSpPr/>
          <p:nvPr/>
        </p:nvSpPr>
        <p:spPr>
          <a:xfrm rot="-5400000">
            <a:off x="676447" y="843663"/>
            <a:ext cx="304100" cy="263000"/>
          </a:xfrm>
          <a:prstGeom prst="flowChartMerge">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06" name="Shape 306"/>
        <p:cNvGrpSpPr/>
        <p:nvPr/>
      </p:nvGrpSpPr>
      <p:grpSpPr>
        <a:xfrm>
          <a:off x="0" y="0"/>
          <a:ext cx="0" cy="0"/>
          <a:chOff x="0" y="0"/>
          <a:chExt cx="0" cy="0"/>
        </a:xfrm>
      </p:grpSpPr>
      <p:sp>
        <p:nvSpPr>
          <p:cNvPr id="307" name="Google Shape;307;g2e1d553bc03_0_1309"/>
          <p:cNvSpPr txBox="1"/>
          <p:nvPr>
            <p:ph type="title"/>
          </p:nvPr>
        </p:nvSpPr>
        <p:spPr>
          <a:xfrm>
            <a:off x="3090600" y="1742800"/>
            <a:ext cx="6010800" cy="2510700"/>
          </a:xfrm>
          <a:prstGeom prst="rect">
            <a:avLst/>
          </a:prstGeom>
          <a:noFill/>
          <a:ln>
            <a:noFill/>
          </a:ln>
        </p:spPr>
        <p:txBody>
          <a:bodyPr anchorCtr="0" anchor="ctr" bIns="121900" lIns="121900" spcFirstLastPara="1" rIns="121900" wrap="square" tIns="121900">
            <a:noAutofit/>
          </a:bodyPr>
          <a:lstStyle>
            <a:lvl1pPr lvl="0" rtl="0" algn="ctr">
              <a:lnSpc>
                <a:spcPct val="80000"/>
              </a:lnSpc>
              <a:spcBef>
                <a:spcPts val="0"/>
              </a:spcBef>
              <a:spcAft>
                <a:spcPts val="0"/>
              </a:spcAft>
              <a:buSzPts val="8000"/>
              <a:buNone/>
              <a:defRPr sz="8000"/>
            </a:lvl1pPr>
            <a:lvl2pPr lvl="1" rtl="0" algn="l">
              <a:lnSpc>
                <a:spcPct val="100000"/>
              </a:lnSpc>
              <a:spcBef>
                <a:spcPts val="0"/>
              </a:spcBef>
              <a:spcAft>
                <a:spcPts val="0"/>
              </a:spcAft>
              <a:buSzPts val="6400"/>
              <a:buNone/>
              <a:defRPr sz="6400"/>
            </a:lvl2pPr>
            <a:lvl3pPr lvl="2" rtl="0" algn="l">
              <a:lnSpc>
                <a:spcPct val="100000"/>
              </a:lnSpc>
              <a:spcBef>
                <a:spcPts val="0"/>
              </a:spcBef>
              <a:spcAft>
                <a:spcPts val="0"/>
              </a:spcAft>
              <a:buSzPts val="6400"/>
              <a:buNone/>
              <a:defRPr sz="6400"/>
            </a:lvl3pPr>
            <a:lvl4pPr lvl="3" rtl="0" algn="l">
              <a:lnSpc>
                <a:spcPct val="100000"/>
              </a:lnSpc>
              <a:spcBef>
                <a:spcPts val="0"/>
              </a:spcBef>
              <a:spcAft>
                <a:spcPts val="0"/>
              </a:spcAft>
              <a:buSzPts val="6400"/>
              <a:buNone/>
              <a:defRPr sz="6400"/>
            </a:lvl4pPr>
            <a:lvl5pPr lvl="4" rtl="0" algn="l">
              <a:lnSpc>
                <a:spcPct val="100000"/>
              </a:lnSpc>
              <a:spcBef>
                <a:spcPts val="0"/>
              </a:spcBef>
              <a:spcAft>
                <a:spcPts val="0"/>
              </a:spcAft>
              <a:buSzPts val="6400"/>
              <a:buNone/>
              <a:defRPr sz="6400"/>
            </a:lvl5pPr>
            <a:lvl6pPr lvl="5" rtl="0" algn="l">
              <a:lnSpc>
                <a:spcPct val="100000"/>
              </a:lnSpc>
              <a:spcBef>
                <a:spcPts val="0"/>
              </a:spcBef>
              <a:spcAft>
                <a:spcPts val="0"/>
              </a:spcAft>
              <a:buSzPts val="6400"/>
              <a:buNone/>
              <a:defRPr sz="6400"/>
            </a:lvl6pPr>
            <a:lvl7pPr lvl="6" rtl="0" algn="l">
              <a:lnSpc>
                <a:spcPct val="100000"/>
              </a:lnSpc>
              <a:spcBef>
                <a:spcPts val="0"/>
              </a:spcBef>
              <a:spcAft>
                <a:spcPts val="0"/>
              </a:spcAft>
              <a:buSzPts val="6400"/>
              <a:buNone/>
              <a:defRPr sz="6400"/>
            </a:lvl7pPr>
            <a:lvl8pPr lvl="7" rtl="0" algn="l">
              <a:lnSpc>
                <a:spcPct val="100000"/>
              </a:lnSpc>
              <a:spcBef>
                <a:spcPts val="0"/>
              </a:spcBef>
              <a:spcAft>
                <a:spcPts val="0"/>
              </a:spcAft>
              <a:buSzPts val="6400"/>
              <a:buNone/>
              <a:defRPr sz="6400"/>
            </a:lvl8pPr>
            <a:lvl9pPr lvl="8" rtl="0" algn="l">
              <a:lnSpc>
                <a:spcPct val="100000"/>
              </a:lnSpc>
              <a:spcBef>
                <a:spcPts val="0"/>
              </a:spcBef>
              <a:spcAft>
                <a:spcPts val="0"/>
              </a:spcAft>
              <a:buSzPts val="6400"/>
              <a:buNone/>
              <a:defRPr sz="6400"/>
            </a:lvl9pPr>
          </a:lstStyle>
          <a:p/>
        </p:txBody>
      </p:sp>
      <p:grpSp>
        <p:nvGrpSpPr>
          <p:cNvPr id="308" name="Google Shape;308;g2e1d553bc03_0_1309"/>
          <p:cNvGrpSpPr/>
          <p:nvPr/>
        </p:nvGrpSpPr>
        <p:grpSpPr>
          <a:xfrm rot="10800000">
            <a:off x="9860332" y="2867428"/>
            <a:ext cx="3807197" cy="5163071"/>
            <a:chOff x="1857762" y="2762827"/>
            <a:chExt cx="2855469" cy="3872400"/>
          </a:xfrm>
        </p:grpSpPr>
        <p:cxnSp>
          <p:nvCxnSpPr>
            <p:cNvPr id="309" name="Google Shape;309;g2e1d553bc03_0_1309"/>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310" name="Google Shape;310;g2e1d553bc03_0_1309"/>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311" name="Google Shape;311;g2e1d553bc03_0_1309"/>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12" name="Google Shape;312;g2e1d553bc03_0_1309"/>
          <p:cNvGrpSpPr/>
          <p:nvPr/>
        </p:nvGrpSpPr>
        <p:grpSpPr>
          <a:xfrm>
            <a:off x="702759" y="4533635"/>
            <a:ext cx="11125812" cy="1658299"/>
            <a:chOff x="527082" y="3400311"/>
            <a:chExt cx="8344568" cy="1243755"/>
          </a:xfrm>
        </p:grpSpPr>
        <p:sp>
          <p:nvSpPr>
            <p:cNvPr id="313" name="Google Shape;313;g2e1d553bc03_0_1309"/>
            <p:cNvSpPr/>
            <p:nvPr/>
          </p:nvSpPr>
          <p:spPr>
            <a:xfrm flipH="1">
              <a:off x="527082" y="34003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 name="Google Shape;314;g2e1d553bc03_0_1309"/>
            <p:cNvSpPr/>
            <p:nvPr/>
          </p:nvSpPr>
          <p:spPr>
            <a:xfrm flipH="1" rot="5400000">
              <a:off x="8631182" y="440359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15" name="Google Shape;315;g2e1d553bc03_0_1309"/>
          <p:cNvGrpSpPr/>
          <p:nvPr/>
        </p:nvGrpSpPr>
        <p:grpSpPr>
          <a:xfrm>
            <a:off x="-4201846" y="-4544023"/>
            <a:ext cx="15775162" cy="12086641"/>
            <a:chOff x="-3151463" y="-3408102"/>
            <a:chExt cx="11831667" cy="9065208"/>
          </a:xfrm>
        </p:grpSpPr>
        <p:grpSp>
          <p:nvGrpSpPr>
            <p:cNvPr id="316" name="Google Shape;316;g2e1d553bc03_0_1309"/>
            <p:cNvGrpSpPr/>
            <p:nvPr/>
          </p:nvGrpSpPr>
          <p:grpSpPr>
            <a:xfrm flipH="1" rot="10800000">
              <a:off x="309699" y="2296619"/>
              <a:ext cx="681216" cy="3360486"/>
              <a:chOff x="1337800" y="-2525590"/>
              <a:chExt cx="1498167" cy="7390556"/>
            </a:xfrm>
          </p:grpSpPr>
          <p:cxnSp>
            <p:nvCxnSpPr>
              <p:cNvPr id="317" name="Google Shape;317;g2e1d553bc03_0_1309"/>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318" name="Google Shape;318;g2e1d553bc03_0_1309"/>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319" name="Google Shape;319;g2e1d553bc03_0_130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20" name="Google Shape;320;g2e1d553bc03_0_1309"/>
            <p:cNvGrpSpPr/>
            <p:nvPr/>
          </p:nvGrpSpPr>
          <p:grpSpPr>
            <a:xfrm flipH="1">
              <a:off x="7998988" y="-1945430"/>
              <a:ext cx="681216" cy="3360486"/>
              <a:chOff x="1337800" y="-2525590"/>
              <a:chExt cx="1498167" cy="7390556"/>
            </a:xfrm>
          </p:grpSpPr>
          <p:cxnSp>
            <p:nvCxnSpPr>
              <p:cNvPr id="321" name="Google Shape;321;g2e1d553bc03_0_1309"/>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322" name="Google Shape;322;g2e1d553bc03_0_1309"/>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323" name="Google Shape;323;g2e1d553bc03_0_130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24" name="Google Shape;324;g2e1d553bc03_0_1309"/>
            <p:cNvGrpSpPr/>
            <p:nvPr/>
          </p:nvGrpSpPr>
          <p:grpSpPr>
            <a:xfrm flipH="1" rot="-5400000">
              <a:off x="-12066" y="-1786200"/>
              <a:ext cx="3859204" cy="615399"/>
              <a:chOff x="-6675" y="307100"/>
              <a:chExt cx="9140700" cy="4634025"/>
            </a:xfrm>
          </p:grpSpPr>
          <p:cxnSp>
            <p:nvCxnSpPr>
              <p:cNvPr id="325" name="Google Shape;325;g2e1d553bc03_0_1309"/>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26" name="Google Shape;326;g2e1d553bc03_0_1309"/>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27" name="Google Shape;327;g2e1d553bc03_0_1309"/>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28" name="Google Shape;328;g2e1d553bc03_0_1309"/>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29" name="Google Shape;329;g2e1d553bc03_0_1309"/>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30" name="Google Shape;330;g2e1d553bc03_0_1309"/>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31" name="Google Shape;331;g2e1d553bc03_0_1309"/>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32" name="Google Shape;332;g2e1d553bc03_0_1309"/>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33" name="Google Shape;333;g2e1d553bc03_0_1309"/>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34" name="Google Shape;334;g2e1d553bc03_0_1309"/>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335" name="Google Shape;335;g2e1d553bc03_0_1309"/>
            <p:cNvSpPr/>
            <p:nvPr/>
          </p:nvSpPr>
          <p:spPr>
            <a:xfrm flipH="1">
              <a:off x="-3151463" y="45110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grpSp>
        <p:nvGrpSpPr>
          <p:cNvPr id="336" name="Google Shape;336;g2e1d553bc03_0_1309"/>
          <p:cNvGrpSpPr/>
          <p:nvPr/>
        </p:nvGrpSpPr>
        <p:grpSpPr>
          <a:xfrm>
            <a:off x="729443" y="1299134"/>
            <a:ext cx="12325622" cy="5131052"/>
            <a:chOff x="547096" y="974375"/>
            <a:chExt cx="9244447" cy="3848385"/>
          </a:xfrm>
        </p:grpSpPr>
        <p:grpSp>
          <p:nvGrpSpPr>
            <p:cNvPr id="337" name="Google Shape;337;g2e1d553bc03_0_1309"/>
            <p:cNvGrpSpPr/>
            <p:nvPr/>
          </p:nvGrpSpPr>
          <p:grpSpPr>
            <a:xfrm>
              <a:off x="547096" y="3571493"/>
              <a:ext cx="9010768" cy="1251267"/>
              <a:chOff x="547096" y="3571493"/>
              <a:chExt cx="9010768" cy="1251267"/>
            </a:xfrm>
          </p:grpSpPr>
          <p:grpSp>
            <p:nvGrpSpPr>
              <p:cNvPr id="338" name="Google Shape;338;g2e1d553bc03_0_1309"/>
              <p:cNvGrpSpPr/>
              <p:nvPr/>
            </p:nvGrpSpPr>
            <p:grpSpPr>
              <a:xfrm>
                <a:off x="547096" y="3613321"/>
                <a:ext cx="269695" cy="1209439"/>
                <a:chOff x="803996" y="3613321"/>
                <a:chExt cx="269695" cy="1209439"/>
              </a:xfrm>
            </p:grpSpPr>
            <p:sp>
              <p:nvSpPr>
                <p:cNvPr id="339" name="Google Shape;339;g2e1d553bc03_0_1309"/>
                <p:cNvSpPr/>
                <p:nvPr/>
              </p:nvSpPr>
              <p:spPr>
                <a:xfrm flipH="1" rot="10800000">
                  <a:off x="803996"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 name="Google Shape;340;g2e1d553bc03_0_1309"/>
                <p:cNvSpPr/>
                <p:nvPr/>
              </p:nvSpPr>
              <p:spPr>
                <a:xfrm flipH="1" rot="10800000">
                  <a:off x="998591"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41" name="Google Shape;341;g2e1d553bc03_0_1309"/>
              <p:cNvGrpSpPr/>
              <p:nvPr/>
            </p:nvGrpSpPr>
            <p:grpSpPr>
              <a:xfrm rot="5400000">
                <a:off x="8818297" y="3101621"/>
                <a:ext cx="269695" cy="1209439"/>
                <a:chOff x="803996" y="3613321"/>
                <a:chExt cx="269695" cy="1209439"/>
              </a:xfrm>
            </p:grpSpPr>
            <p:sp>
              <p:nvSpPr>
                <p:cNvPr id="342" name="Google Shape;342;g2e1d553bc03_0_1309"/>
                <p:cNvSpPr/>
                <p:nvPr/>
              </p:nvSpPr>
              <p:spPr>
                <a:xfrm flipH="1" rot="10800000">
                  <a:off x="803996"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 name="Google Shape;343;g2e1d553bc03_0_1309"/>
                <p:cNvSpPr/>
                <p:nvPr/>
              </p:nvSpPr>
              <p:spPr>
                <a:xfrm flipH="1" rot="10800000">
                  <a:off x="998591"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344" name="Google Shape;344;g2e1d553bc03_0_1309"/>
            <p:cNvGrpSpPr/>
            <p:nvPr/>
          </p:nvGrpSpPr>
          <p:grpSpPr>
            <a:xfrm>
              <a:off x="8680200" y="974375"/>
              <a:ext cx="1111343" cy="1111343"/>
              <a:chOff x="8307725" y="278700"/>
              <a:chExt cx="1111343" cy="1111343"/>
            </a:xfrm>
          </p:grpSpPr>
          <p:sp>
            <p:nvSpPr>
              <p:cNvPr id="345" name="Google Shape;345;g2e1d553bc03_0_1309"/>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 name="Google Shape;346;g2e1d553bc03_0_1309"/>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7" name="Shape 347"/>
        <p:cNvGrpSpPr/>
        <p:nvPr/>
      </p:nvGrpSpPr>
      <p:grpSpPr>
        <a:xfrm>
          <a:off x="0" y="0"/>
          <a:ext cx="0" cy="0"/>
          <a:chOff x="0" y="0"/>
          <a:chExt cx="0" cy="0"/>
        </a:xfrm>
      </p:grpSpPr>
      <p:sp>
        <p:nvSpPr>
          <p:cNvPr id="348" name="Google Shape;348;g2e1d553bc03_0_1350"/>
          <p:cNvSpPr txBox="1"/>
          <p:nvPr>
            <p:ph type="title"/>
          </p:nvPr>
        </p:nvSpPr>
        <p:spPr>
          <a:xfrm>
            <a:off x="2847400" y="2476467"/>
            <a:ext cx="6497100" cy="1665900"/>
          </a:xfrm>
          <a:prstGeom prst="rect">
            <a:avLst/>
          </a:prstGeom>
          <a:noFill/>
          <a:ln>
            <a:noFill/>
          </a:ln>
        </p:spPr>
        <p:txBody>
          <a:bodyPr anchorCtr="0" anchor="ctr" bIns="121900" lIns="121900" spcFirstLastPara="1" rIns="121900" wrap="square" tIns="121900">
            <a:noAutofit/>
          </a:bodyPr>
          <a:lstStyle>
            <a:lvl1pPr lvl="0" rtl="0" algn="ctr">
              <a:lnSpc>
                <a:spcPct val="100000"/>
              </a:lnSpc>
              <a:spcBef>
                <a:spcPts val="0"/>
              </a:spcBef>
              <a:spcAft>
                <a:spcPts val="0"/>
              </a:spcAft>
              <a:buSzPts val="9300"/>
              <a:buNone/>
              <a:defRPr sz="9300"/>
            </a:lvl1pPr>
            <a:lvl2pPr lvl="1" rtl="0" algn="ctr">
              <a:lnSpc>
                <a:spcPct val="100000"/>
              </a:lnSpc>
              <a:spcBef>
                <a:spcPts val="0"/>
              </a:spcBef>
              <a:spcAft>
                <a:spcPts val="0"/>
              </a:spcAft>
              <a:buSzPts val="4000"/>
              <a:buNone/>
              <a:defRPr/>
            </a:lvl2pPr>
            <a:lvl3pPr lvl="2" rtl="0" algn="ctr">
              <a:lnSpc>
                <a:spcPct val="100000"/>
              </a:lnSpc>
              <a:spcBef>
                <a:spcPts val="0"/>
              </a:spcBef>
              <a:spcAft>
                <a:spcPts val="0"/>
              </a:spcAft>
              <a:buSzPts val="4000"/>
              <a:buNone/>
              <a:defRPr/>
            </a:lvl3pPr>
            <a:lvl4pPr lvl="3" rtl="0" algn="ctr">
              <a:lnSpc>
                <a:spcPct val="100000"/>
              </a:lnSpc>
              <a:spcBef>
                <a:spcPts val="0"/>
              </a:spcBef>
              <a:spcAft>
                <a:spcPts val="0"/>
              </a:spcAft>
              <a:buSzPts val="4000"/>
              <a:buNone/>
              <a:defRPr/>
            </a:lvl4pPr>
            <a:lvl5pPr lvl="4" rtl="0" algn="ctr">
              <a:lnSpc>
                <a:spcPct val="100000"/>
              </a:lnSpc>
              <a:spcBef>
                <a:spcPts val="0"/>
              </a:spcBef>
              <a:spcAft>
                <a:spcPts val="0"/>
              </a:spcAft>
              <a:buSzPts val="4000"/>
              <a:buNone/>
              <a:defRPr/>
            </a:lvl5pPr>
            <a:lvl6pPr lvl="5" rtl="0" algn="ctr">
              <a:lnSpc>
                <a:spcPct val="100000"/>
              </a:lnSpc>
              <a:spcBef>
                <a:spcPts val="0"/>
              </a:spcBef>
              <a:spcAft>
                <a:spcPts val="0"/>
              </a:spcAft>
              <a:buSzPts val="4000"/>
              <a:buNone/>
              <a:defRPr/>
            </a:lvl6pPr>
            <a:lvl7pPr lvl="6" rtl="0" algn="ctr">
              <a:lnSpc>
                <a:spcPct val="100000"/>
              </a:lnSpc>
              <a:spcBef>
                <a:spcPts val="0"/>
              </a:spcBef>
              <a:spcAft>
                <a:spcPts val="0"/>
              </a:spcAft>
              <a:buSzPts val="4000"/>
              <a:buNone/>
              <a:defRPr/>
            </a:lvl7pPr>
            <a:lvl8pPr lvl="7" rtl="0" algn="ctr">
              <a:lnSpc>
                <a:spcPct val="100000"/>
              </a:lnSpc>
              <a:spcBef>
                <a:spcPts val="0"/>
              </a:spcBef>
              <a:spcAft>
                <a:spcPts val="0"/>
              </a:spcAft>
              <a:buSzPts val="4000"/>
              <a:buNone/>
              <a:defRPr/>
            </a:lvl8pPr>
            <a:lvl9pPr lvl="8" rtl="0" algn="ctr">
              <a:lnSpc>
                <a:spcPct val="100000"/>
              </a:lnSpc>
              <a:spcBef>
                <a:spcPts val="0"/>
              </a:spcBef>
              <a:spcAft>
                <a:spcPts val="0"/>
              </a:spcAft>
              <a:buSzPts val="4000"/>
              <a:buNone/>
              <a:defRPr/>
            </a:lvl9pPr>
          </a:lstStyle>
          <a:p/>
        </p:txBody>
      </p:sp>
      <p:sp>
        <p:nvSpPr>
          <p:cNvPr id="349" name="Google Shape;349;g2e1d553bc03_0_1350"/>
          <p:cNvSpPr txBox="1"/>
          <p:nvPr>
            <p:ph idx="1" type="subTitle"/>
          </p:nvPr>
        </p:nvSpPr>
        <p:spPr>
          <a:xfrm>
            <a:off x="2847400" y="4142633"/>
            <a:ext cx="6497100" cy="894900"/>
          </a:xfrm>
          <a:prstGeom prst="rect">
            <a:avLst/>
          </a:prstGeom>
          <a:noFill/>
          <a:ln>
            <a:noFill/>
          </a:ln>
        </p:spPr>
        <p:txBody>
          <a:bodyPr anchorCtr="0" anchor="t" bIns="121900" lIns="121900" spcFirstLastPara="1" rIns="121900" wrap="square" tIns="121900">
            <a:noAutofit/>
          </a:bodyPr>
          <a:lstStyle>
            <a:lvl1pPr lvl="0" rtl="0" algn="ctr">
              <a:lnSpc>
                <a:spcPct val="100000"/>
              </a:lnSpc>
              <a:spcBef>
                <a:spcPts val="0"/>
              </a:spcBef>
              <a:spcAft>
                <a:spcPts val="0"/>
              </a:spcAft>
              <a:buSzPts val="1900"/>
              <a:buNone/>
              <a:defRPr sz="1900"/>
            </a:lvl1pPr>
            <a:lvl2pPr lvl="1" rtl="0" algn="ctr">
              <a:lnSpc>
                <a:spcPct val="100000"/>
              </a:lnSpc>
              <a:spcBef>
                <a:spcPts val="0"/>
              </a:spcBef>
              <a:spcAft>
                <a:spcPts val="0"/>
              </a:spcAft>
              <a:buSzPts val="2100"/>
              <a:buFont typeface="Hanken Grotesk"/>
              <a:buNone/>
              <a:defRPr sz="2100">
                <a:latin typeface="Hanken Grotesk"/>
                <a:ea typeface="Hanken Grotesk"/>
                <a:cs typeface="Hanken Grotesk"/>
                <a:sym typeface="Hanken Grotesk"/>
              </a:defRPr>
            </a:lvl2pPr>
            <a:lvl3pPr lvl="2" rtl="0" algn="ctr">
              <a:lnSpc>
                <a:spcPct val="100000"/>
              </a:lnSpc>
              <a:spcBef>
                <a:spcPts val="0"/>
              </a:spcBef>
              <a:spcAft>
                <a:spcPts val="0"/>
              </a:spcAft>
              <a:buSzPts val="2100"/>
              <a:buFont typeface="Hanken Grotesk"/>
              <a:buNone/>
              <a:defRPr sz="2100">
                <a:latin typeface="Hanken Grotesk"/>
                <a:ea typeface="Hanken Grotesk"/>
                <a:cs typeface="Hanken Grotesk"/>
                <a:sym typeface="Hanken Grotesk"/>
              </a:defRPr>
            </a:lvl3pPr>
            <a:lvl4pPr lvl="3" rtl="0" algn="ctr">
              <a:lnSpc>
                <a:spcPct val="100000"/>
              </a:lnSpc>
              <a:spcBef>
                <a:spcPts val="0"/>
              </a:spcBef>
              <a:spcAft>
                <a:spcPts val="0"/>
              </a:spcAft>
              <a:buSzPts val="2100"/>
              <a:buFont typeface="Hanken Grotesk"/>
              <a:buNone/>
              <a:defRPr sz="2100">
                <a:latin typeface="Hanken Grotesk"/>
                <a:ea typeface="Hanken Grotesk"/>
                <a:cs typeface="Hanken Grotesk"/>
                <a:sym typeface="Hanken Grotesk"/>
              </a:defRPr>
            </a:lvl4pPr>
            <a:lvl5pPr lvl="4" rtl="0" algn="ctr">
              <a:lnSpc>
                <a:spcPct val="100000"/>
              </a:lnSpc>
              <a:spcBef>
                <a:spcPts val="0"/>
              </a:spcBef>
              <a:spcAft>
                <a:spcPts val="0"/>
              </a:spcAft>
              <a:buSzPts val="2100"/>
              <a:buFont typeface="Hanken Grotesk"/>
              <a:buNone/>
              <a:defRPr sz="2100">
                <a:latin typeface="Hanken Grotesk"/>
                <a:ea typeface="Hanken Grotesk"/>
                <a:cs typeface="Hanken Grotesk"/>
                <a:sym typeface="Hanken Grotesk"/>
              </a:defRPr>
            </a:lvl5pPr>
            <a:lvl6pPr lvl="5" rtl="0" algn="ctr">
              <a:lnSpc>
                <a:spcPct val="100000"/>
              </a:lnSpc>
              <a:spcBef>
                <a:spcPts val="0"/>
              </a:spcBef>
              <a:spcAft>
                <a:spcPts val="0"/>
              </a:spcAft>
              <a:buSzPts val="2100"/>
              <a:buFont typeface="Hanken Grotesk"/>
              <a:buNone/>
              <a:defRPr sz="2100">
                <a:latin typeface="Hanken Grotesk"/>
                <a:ea typeface="Hanken Grotesk"/>
                <a:cs typeface="Hanken Grotesk"/>
                <a:sym typeface="Hanken Grotesk"/>
              </a:defRPr>
            </a:lvl6pPr>
            <a:lvl7pPr lvl="6" rtl="0" algn="ctr">
              <a:lnSpc>
                <a:spcPct val="100000"/>
              </a:lnSpc>
              <a:spcBef>
                <a:spcPts val="0"/>
              </a:spcBef>
              <a:spcAft>
                <a:spcPts val="0"/>
              </a:spcAft>
              <a:buSzPts val="2100"/>
              <a:buFont typeface="Hanken Grotesk"/>
              <a:buNone/>
              <a:defRPr sz="2100">
                <a:latin typeface="Hanken Grotesk"/>
                <a:ea typeface="Hanken Grotesk"/>
                <a:cs typeface="Hanken Grotesk"/>
                <a:sym typeface="Hanken Grotesk"/>
              </a:defRPr>
            </a:lvl7pPr>
            <a:lvl8pPr lvl="7" rtl="0" algn="ctr">
              <a:lnSpc>
                <a:spcPct val="100000"/>
              </a:lnSpc>
              <a:spcBef>
                <a:spcPts val="0"/>
              </a:spcBef>
              <a:spcAft>
                <a:spcPts val="0"/>
              </a:spcAft>
              <a:buSzPts val="2100"/>
              <a:buFont typeface="Hanken Grotesk"/>
              <a:buNone/>
              <a:defRPr sz="2100">
                <a:latin typeface="Hanken Grotesk"/>
                <a:ea typeface="Hanken Grotesk"/>
                <a:cs typeface="Hanken Grotesk"/>
                <a:sym typeface="Hanken Grotesk"/>
              </a:defRPr>
            </a:lvl8pPr>
            <a:lvl9pPr lvl="8" rtl="0" algn="ctr">
              <a:lnSpc>
                <a:spcPct val="100000"/>
              </a:lnSpc>
              <a:spcBef>
                <a:spcPts val="0"/>
              </a:spcBef>
              <a:spcAft>
                <a:spcPts val="0"/>
              </a:spcAft>
              <a:buSzPts val="2100"/>
              <a:buFont typeface="Hanken Grotesk"/>
              <a:buNone/>
              <a:defRPr sz="2100">
                <a:latin typeface="Hanken Grotesk"/>
                <a:ea typeface="Hanken Grotesk"/>
                <a:cs typeface="Hanken Grotesk"/>
                <a:sym typeface="Hanken Grotesk"/>
              </a:defRPr>
            </a:lvl9pPr>
          </a:lstStyle>
          <a:p/>
        </p:txBody>
      </p:sp>
      <p:sp>
        <p:nvSpPr>
          <p:cNvPr id="350" name="Google Shape;350;g2e1d553bc03_0_1350"/>
          <p:cNvSpPr/>
          <p:nvPr/>
        </p:nvSpPr>
        <p:spPr>
          <a:xfrm>
            <a:off x="12448949" y="951348"/>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351" name="Google Shape;351;g2e1d553bc03_0_1350"/>
          <p:cNvGrpSpPr/>
          <p:nvPr/>
        </p:nvGrpSpPr>
        <p:grpSpPr>
          <a:xfrm>
            <a:off x="-3676475" y="-3701348"/>
            <a:ext cx="16178531" cy="12590232"/>
            <a:chOff x="-2757425" y="-2776080"/>
            <a:chExt cx="12134201" cy="9442910"/>
          </a:xfrm>
        </p:grpSpPr>
        <p:grpSp>
          <p:nvGrpSpPr>
            <p:cNvPr id="352" name="Google Shape;352;g2e1d553bc03_0_1350"/>
            <p:cNvGrpSpPr/>
            <p:nvPr/>
          </p:nvGrpSpPr>
          <p:grpSpPr>
            <a:xfrm flipH="1" rot="-5400000">
              <a:off x="-325952" y="151466"/>
              <a:ext cx="2855469" cy="3872400"/>
              <a:chOff x="1857762" y="2762827"/>
              <a:chExt cx="2855469" cy="3872400"/>
            </a:xfrm>
          </p:grpSpPr>
          <p:cxnSp>
            <p:nvCxnSpPr>
              <p:cNvPr id="353" name="Google Shape;353;g2e1d553bc03_0_1350"/>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354" name="Google Shape;354;g2e1d553bc03_0_1350"/>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355" name="Google Shape;355;g2e1d553bc03_0_1350"/>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56" name="Google Shape;356;g2e1d553bc03_0_1350"/>
            <p:cNvGrpSpPr/>
            <p:nvPr/>
          </p:nvGrpSpPr>
          <p:grpSpPr>
            <a:xfrm rot="10800000">
              <a:off x="8695560" y="3306344"/>
              <a:ext cx="681216" cy="3360486"/>
              <a:chOff x="1337800" y="-2525590"/>
              <a:chExt cx="1498167" cy="7390556"/>
            </a:xfrm>
          </p:grpSpPr>
          <p:cxnSp>
            <p:nvCxnSpPr>
              <p:cNvPr id="357" name="Google Shape;357;g2e1d553bc03_0_1350"/>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358" name="Google Shape;358;g2e1d553bc03_0_1350"/>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359" name="Google Shape;359;g2e1d553bc03_0_1350"/>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60" name="Google Shape;360;g2e1d553bc03_0_1350"/>
            <p:cNvGrpSpPr/>
            <p:nvPr/>
          </p:nvGrpSpPr>
          <p:grpSpPr>
            <a:xfrm>
              <a:off x="146409" y="-2776080"/>
              <a:ext cx="681216" cy="3360486"/>
              <a:chOff x="1337800" y="-2525590"/>
              <a:chExt cx="1498167" cy="7390556"/>
            </a:xfrm>
          </p:grpSpPr>
          <p:cxnSp>
            <p:nvCxnSpPr>
              <p:cNvPr id="361" name="Google Shape;361;g2e1d553bc03_0_1350"/>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362" name="Google Shape;362;g2e1d553bc03_0_1350"/>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363" name="Google Shape;363;g2e1d553bc03_0_1350"/>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64" name="Google Shape;364;g2e1d553bc03_0_1350"/>
            <p:cNvGrpSpPr/>
            <p:nvPr/>
          </p:nvGrpSpPr>
          <p:grpSpPr>
            <a:xfrm>
              <a:off x="-2757425" y="811862"/>
              <a:ext cx="3859204" cy="615399"/>
              <a:chOff x="-6675" y="307100"/>
              <a:chExt cx="9140700" cy="4634025"/>
            </a:xfrm>
          </p:grpSpPr>
          <p:cxnSp>
            <p:nvCxnSpPr>
              <p:cNvPr id="365" name="Google Shape;365;g2e1d553bc03_0_1350"/>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66" name="Google Shape;366;g2e1d553bc03_0_1350"/>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67" name="Google Shape;367;g2e1d553bc03_0_1350"/>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68" name="Google Shape;368;g2e1d553bc03_0_1350"/>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69" name="Google Shape;369;g2e1d553bc03_0_1350"/>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70" name="Google Shape;370;g2e1d553bc03_0_1350"/>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71" name="Google Shape;371;g2e1d553bc03_0_1350"/>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72" name="Google Shape;372;g2e1d553bc03_0_1350"/>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73" name="Google Shape;373;g2e1d553bc03_0_1350"/>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74" name="Google Shape;374;g2e1d553bc03_0_1350"/>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375" name="Google Shape;375;g2e1d553bc03_0_1350"/>
            <p:cNvSpPr/>
            <p:nvPr/>
          </p:nvSpPr>
          <p:spPr>
            <a:xfrm rot="5400000">
              <a:off x="5637675" y="298670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grpSp>
        <p:nvGrpSpPr>
          <p:cNvPr id="376" name="Google Shape;376;g2e1d553bc03_0_1350"/>
          <p:cNvGrpSpPr/>
          <p:nvPr/>
        </p:nvGrpSpPr>
        <p:grpSpPr>
          <a:xfrm>
            <a:off x="-210028" y="2246041"/>
            <a:ext cx="11585118" cy="587825"/>
            <a:chOff x="-157525" y="1684573"/>
            <a:chExt cx="8689056" cy="440880"/>
          </a:xfrm>
        </p:grpSpPr>
        <p:sp>
          <p:nvSpPr>
            <p:cNvPr id="377" name="Google Shape;377;g2e1d553bc03_0_1350"/>
            <p:cNvSpPr/>
            <p:nvPr/>
          </p:nvSpPr>
          <p:spPr>
            <a:xfrm>
              <a:off x="8491475" y="1684573"/>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 name="Google Shape;378;g2e1d553bc03_0_1350"/>
            <p:cNvSpPr/>
            <p:nvPr/>
          </p:nvSpPr>
          <p:spPr>
            <a:xfrm rot="-5400000">
              <a:off x="42887" y="1724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79" name="Google Shape;379;g2e1d553bc03_0_1350"/>
          <p:cNvGrpSpPr/>
          <p:nvPr/>
        </p:nvGrpSpPr>
        <p:grpSpPr>
          <a:xfrm>
            <a:off x="-467756" y="865973"/>
            <a:ext cx="12373530" cy="6894391"/>
            <a:chOff x="-350826" y="649496"/>
            <a:chExt cx="9280380" cy="5170922"/>
          </a:xfrm>
        </p:grpSpPr>
        <p:grpSp>
          <p:nvGrpSpPr>
            <p:cNvPr id="380" name="Google Shape;380;g2e1d553bc03_0_1350"/>
            <p:cNvGrpSpPr/>
            <p:nvPr/>
          </p:nvGrpSpPr>
          <p:grpSpPr>
            <a:xfrm>
              <a:off x="-350826" y="649496"/>
              <a:ext cx="9280380" cy="1759405"/>
              <a:chOff x="-350826" y="649496"/>
              <a:chExt cx="9280380" cy="1759405"/>
            </a:xfrm>
          </p:grpSpPr>
          <p:sp>
            <p:nvSpPr>
              <p:cNvPr id="381" name="Google Shape;381;g2e1d553bc03_0_1350"/>
              <p:cNvSpPr/>
              <p:nvPr/>
            </p:nvSpPr>
            <p:spPr>
              <a:xfrm rot="10800000">
                <a:off x="8886438" y="1209591"/>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 name="Google Shape;382;g2e1d553bc03_0_1350"/>
              <p:cNvSpPr/>
              <p:nvPr/>
            </p:nvSpPr>
            <p:spPr>
              <a:xfrm rot="10800000">
                <a:off x="8695083" y="6494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 name="Google Shape;383;g2e1d553bc03_0_1350"/>
              <p:cNvSpPr/>
              <p:nvPr/>
            </p:nvSpPr>
            <p:spPr>
              <a:xfrm rot="5400000">
                <a:off x="425209" y="1958491"/>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 name="Google Shape;384;g2e1d553bc03_0_1350"/>
              <p:cNvSpPr/>
              <p:nvPr/>
            </p:nvSpPr>
            <p:spPr>
              <a:xfrm rot="5400000">
                <a:off x="25375" y="1957600"/>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85" name="Google Shape;385;g2e1d553bc03_0_1350"/>
            <p:cNvGrpSpPr/>
            <p:nvPr/>
          </p:nvGrpSpPr>
          <p:grpSpPr>
            <a:xfrm>
              <a:off x="7280000" y="4709075"/>
              <a:ext cx="1111343" cy="1111343"/>
              <a:chOff x="8307725" y="278700"/>
              <a:chExt cx="1111343" cy="1111343"/>
            </a:xfrm>
          </p:grpSpPr>
          <p:sp>
            <p:nvSpPr>
              <p:cNvPr id="386" name="Google Shape;386;g2e1d553bc03_0_1350"/>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 name="Google Shape;387;g2e1d553bc03_0_1350"/>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8" name="Shape 388"/>
        <p:cNvGrpSpPr/>
        <p:nvPr/>
      </p:nvGrpSpPr>
      <p:grpSpPr>
        <a:xfrm>
          <a:off x="0" y="0"/>
          <a:ext cx="0" cy="0"/>
          <a:chOff x="0" y="0"/>
          <a:chExt cx="0" cy="0"/>
        </a:xfrm>
      </p:grpSpPr>
      <p:sp>
        <p:nvSpPr>
          <p:cNvPr id="389" name="Google Shape;389;g2e1d553bc03_0_1391"/>
          <p:cNvSpPr txBox="1"/>
          <p:nvPr>
            <p:ph type="title"/>
          </p:nvPr>
        </p:nvSpPr>
        <p:spPr>
          <a:xfrm>
            <a:off x="960000" y="5352600"/>
            <a:ext cx="10272000" cy="763500"/>
          </a:xfrm>
          <a:prstGeom prst="rect">
            <a:avLst/>
          </a:prstGeom>
          <a:solidFill>
            <a:schemeClr val="dk2"/>
          </a:solidFill>
          <a:ln>
            <a:noFill/>
          </a:ln>
        </p:spPr>
        <p:txBody>
          <a:bodyPr anchorCtr="0" anchor="t" bIns="121900" lIns="121900" spcFirstLastPara="1" rIns="121900" wrap="square" tIns="121900">
            <a:noAutofit/>
          </a:bodyPr>
          <a:lstStyle>
            <a:lvl1pPr lvl="0" rtl="0" algn="ctr">
              <a:lnSpc>
                <a:spcPct val="100000"/>
              </a:lnSpc>
              <a:spcBef>
                <a:spcPts val="0"/>
              </a:spcBef>
              <a:spcAft>
                <a:spcPts val="0"/>
              </a:spcAft>
              <a:buSzPts val="3500"/>
              <a:buNone/>
              <a:defRPr sz="3500"/>
            </a:lvl1pPr>
            <a:lvl2pPr lvl="1" rtl="0" algn="ctr">
              <a:lnSpc>
                <a:spcPct val="100000"/>
              </a:lnSpc>
              <a:spcBef>
                <a:spcPts val="0"/>
              </a:spcBef>
              <a:spcAft>
                <a:spcPts val="0"/>
              </a:spcAft>
              <a:buSzPts val="4000"/>
              <a:buNone/>
              <a:defRPr/>
            </a:lvl2pPr>
            <a:lvl3pPr lvl="2" rtl="0" algn="ctr">
              <a:lnSpc>
                <a:spcPct val="100000"/>
              </a:lnSpc>
              <a:spcBef>
                <a:spcPts val="0"/>
              </a:spcBef>
              <a:spcAft>
                <a:spcPts val="0"/>
              </a:spcAft>
              <a:buSzPts val="4000"/>
              <a:buNone/>
              <a:defRPr/>
            </a:lvl3pPr>
            <a:lvl4pPr lvl="3" rtl="0" algn="ctr">
              <a:lnSpc>
                <a:spcPct val="100000"/>
              </a:lnSpc>
              <a:spcBef>
                <a:spcPts val="0"/>
              </a:spcBef>
              <a:spcAft>
                <a:spcPts val="0"/>
              </a:spcAft>
              <a:buSzPts val="4000"/>
              <a:buNone/>
              <a:defRPr/>
            </a:lvl4pPr>
            <a:lvl5pPr lvl="4" rtl="0" algn="ctr">
              <a:lnSpc>
                <a:spcPct val="100000"/>
              </a:lnSpc>
              <a:spcBef>
                <a:spcPts val="0"/>
              </a:spcBef>
              <a:spcAft>
                <a:spcPts val="0"/>
              </a:spcAft>
              <a:buSzPts val="4000"/>
              <a:buNone/>
              <a:defRPr/>
            </a:lvl5pPr>
            <a:lvl6pPr lvl="5" rtl="0" algn="ctr">
              <a:lnSpc>
                <a:spcPct val="100000"/>
              </a:lnSpc>
              <a:spcBef>
                <a:spcPts val="0"/>
              </a:spcBef>
              <a:spcAft>
                <a:spcPts val="0"/>
              </a:spcAft>
              <a:buSzPts val="4000"/>
              <a:buNone/>
              <a:defRPr/>
            </a:lvl6pPr>
            <a:lvl7pPr lvl="6" rtl="0" algn="ctr">
              <a:lnSpc>
                <a:spcPct val="100000"/>
              </a:lnSpc>
              <a:spcBef>
                <a:spcPts val="0"/>
              </a:spcBef>
              <a:spcAft>
                <a:spcPts val="0"/>
              </a:spcAft>
              <a:buSzPts val="4000"/>
              <a:buNone/>
              <a:defRPr/>
            </a:lvl7pPr>
            <a:lvl8pPr lvl="7" rtl="0" algn="ctr">
              <a:lnSpc>
                <a:spcPct val="100000"/>
              </a:lnSpc>
              <a:spcBef>
                <a:spcPts val="0"/>
              </a:spcBef>
              <a:spcAft>
                <a:spcPts val="0"/>
              </a:spcAft>
              <a:buSzPts val="4000"/>
              <a:buNone/>
              <a:defRPr/>
            </a:lvl8pPr>
            <a:lvl9pPr lvl="8" rtl="0" algn="ctr">
              <a:lnSpc>
                <a:spcPct val="100000"/>
              </a:lnSpc>
              <a:spcBef>
                <a:spcPts val="0"/>
              </a:spcBef>
              <a:spcAft>
                <a:spcPts val="0"/>
              </a:spcAft>
              <a:buSzPts val="4000"/>
              <a:buNone/>
              <a:defRPr/>
            </a:lvl9pPr>
          </a:lstStyle>
          <a:p/>
        </p:txBody>
      </p:sp>
      <p:grpSp>
        <p:nvGrpSpPr>
          <p:cNvPr id="390" name="Google Shape;390;g2e1d553bc03_0_1391"/>
          <p:cNvGrpSpPr/>
          <p:nvPr/>
        </p:nvGrpSpPr>
        <p:grpSpPr>
          <a:xfrm>
            <a:off x="-706706" y="-3825850"/>
            <a:ext cx="12612587" cy="7727014"/>
            <a:chOff x="-530043" y="-2869459"/>
            <a:chExt cx="9459677" cy="5795405"/>
          </a:xfrm>
        </p:grpSpPr>
        <p:grpSp>
          <p:nvGrpSpPr>
            <p:cNvPr id="391" name="Google Shape;391;g2e1d553bc03_0_1391"/>
            <p:cNvGrpSpPr/>
            <p:nvPr/>
          </p:nvGrpSpPr>
          <p:grpSpPr>
            <a:xfrm>
              <a:off x="-530043" y="-946454"/>
              <a:ext cx="2550619" cy="3872400"/>
              <a:chOff x="1857762" y="2762827"/>
              <a:chExt cx="2550619" cy="3872400"/>
            </a:xfrm>
          </p:grpSpPr>
          <p:cxnSp>
            <p:nvCxnSpPr>
              <p:cNvPr id="392" name="Google Shape;392;g2e1d553bc03_0_1391"/>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393" name="Google Shape;393;g2e1d553bc03_0_1391"/>
              <p:cNvCxnSpPr/>
              <p:nvPr/>
            </p:nvCxnSpPr>
            <p:spPr>
              <a:xfrm rot="-5400000">
                <a:off x="3788541" y="4241677"/>
                <a:ext cx="464100" cy="450600"/>
              </a:xfrm>
              <a:prstGeom prst="straightConnector1">
                <a:avLst/>
              </a:prstGeom>
              <a:noFill/>
              <a:ln cap="flat" cmpd="sng" w="9525">
                <a:solidFill>
                  <a:schemeClr val="accent1"/>
                </a:solidFill>
                <a:prstDash val="solid"/>
                <a:round/>
                <a:headEnd len="sm" w="sm" type="none"/>
                <a:tailEnd len="sm" w="sm" type="none"/>
              </a:ln>
            </p:spPr>
          </p:cxnSp>
          <p:sp>
            <p:nvSpPr>
              <p:cNvPr id="394" name="Google Shape;394;g2e1d553bc03_0_1391"/>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395" name="Google Shape;395;g2e1d553bc03_0_1391"/>
            <p:cNvGrpSpPr/>
            <p:nvPr/>
          </p:nvGrpSpPr>
          <p:grpSpPr>
            <a:xfrm flipH="1" rot="5400000">
              <a:off x="-1083006" y="-1247557"/>
              <a:ext cx="3859204" cy="615399"/>
              <a:chOff x="-6675" y="307100"/>
              <a:chExt cx="9140700" cy="4634025"/>
            </a:xfrm>
          </p:grpSpPr>
          <p:cxnSp>
            <p:nvCxnSpPr>
              <p:cNvPr id="396" name="Google Shape;396;g2e1d553bc03_0_1391"/>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97" name="Google Shape;397;g2e1d553bc03_0_1391"/>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98" name="Google Shape;398;g2e1d553bc03_0_1391"/>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399" name="Google Shape;399;g2e1d553bc03_0_1391"/>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00" name="Google Shape;400;g2e1d553bc03_0_1391"/>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01" name="Google Shape;401;g2e1d553bc03_0_1391"/>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02" name="Google Shape;402;g2e1d553bc03_0_1391"/>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03" name="Google Shape;403;g2e1d553bc03_0_1391"/>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04" name="Google Shape;404;g2e1d553bc03_0_1391"/>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05" name="Google Shape;405;g2e1d553bc03_0_1391"/>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grpSp>
          <p:nvGrpSpPr>
            <p:cNvPr id="406" name="Google Shape;406;g2e1d553bc03_0_1391"/>
            <p:cNvGrpSpPr/>
            <p:nvPr/>
          </p:nvGrpSpPr>
          <p:grpSpPr>
            <a:xfrm>
              <a:off x="8248399" y="-1632737"/>
              <a:ext cx="681235" cy="3360486"/>
              <a:chOff x="8248399" y="-1632737"/>
              <a:chExt cx="681235" cy="3360486"/>
            </a:xfrm>
          </p:grpSpPr>
          <p:grpSp>
            <p:nvGrpSpPr>
              <p:cNvPr id="407" name="Google Shape;407;g2e1d553bc03_0_1391"/>
              <p:cNvGrpSpPr/>
              <p:nvPr/>
            </p:nvGrpSpPr>
            <p:grpSpPr>
              <a:xfrm flipH="1">
                <a:off x="8248399" y="-1632737"/>
                <a:ext cx="681216" cy="3360486"/>
                <a:chOff x="1337800" y="-2525590"/>
                <a:chExt cx="1498167" cy="7390556"/>
              </a:xfrm>
            </p:grpSpPr>
            <p:cxnSp>
              <p:nvCxnSpPr>
                <p:cNvPr id="408" name="Google Shape;408;g2e1d553bc03_0_1391"/>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409" name="Google Shape;409;g2e1d553bc03_0_1391"/>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410" name="Google Shape;410;g2e1d553bc03_0_1391"/>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411" name="Google Shape;411;g2e1d553bc03_0_1391"/>
              <p:cNvGrpSpPr/>
              <p:nvPr/>
            </p:nvGrpSpPr>
            <p:grpSpPr>
              <a:xfrm>
                <a:off x="8436314" y="360846"/>
                <a:ext cx="493320" cy="357312"/>
                <a:chOff x="1722354" y="229144"/>
                <a:chExt cx="1748743" cy="1266614"/>
              </a:xfrm>
            </p:grpSpPr>
            <p:sp>
              <p:nvSpPr>
                <p:cNvPr id="412" name="Google Shape;412;g2e1d553bc03_0_1391"/>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 name="Google Shape;413;g2e1d553bc03_0_1391"/>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grpSp>
        <p:nvGrpSpPr>
          <p:cNvPr id="414" name="Google Shape;414;g2e1d553bc03_0_1391"/>
          <p:cNvGrpSpPr/>
          <p:nvPr/>
        </p:nvGrpSpPr>
        <p:grpSpPr>
          <a:xfrm>
            <a:off x="-201172" y="1516600"/>
            <a:ext cx="12107054" cy="1085129"/>
            <a:chOff x="-150883" y="1137478"/>
            <a:chExt cx="9080518" cy="813867"/>
          </a:xfrm>
        </p:grpSpPr>
        <p:sp>
          <p:nvSpPr>
            <p:cNvPr id="415" name="Google Shape;415;g2e1d553bc03_0_1391"/>
            <p:cNvSpPr/>
            <p:nvPr/>
          </p:nvSpPr>
          <p:spPr>
            <a:xfrm flipH="1" rot="5400000">
              <a:off x="49529" y="93706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 name="Google Shape;416;g2e1d553bc03_0_1391"/>
            <p:cNvSpPr/>
            <p:nvPr/>
          </p:nvSpPr>
          <p:spPr>
            <a:xfrm flipH="1">
              <a:off x="8889579" y="151046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417" name="Google Shape;417;g2e1d553bc03_0_1391"/>
          <p:cNvGrpSpPr/>
          <p:nvPr/>
        </p:nvGrpSpPr>
        <p:grpSpPr>
          <a:xfrm>
            <a:off x="-269007" y="1822317"/>
            <a:ext cx="13230741" cy="4157125"/>
            <a:chOff x="-201760" y="1366772"/>
            <a:chExt cx="9923304" cy="3117921"/>
          </a:xfrm>
        </p:grpSpPr>
        <p:grpSp>
          <p:nvGrpSpPr>
            <p:cNvPr id="418" name="Google Shape;418;g2e1d553bc03_0_1391"/>
            <p:cNvGrpSpPr/>
            <p:nvPr/>
          </p:nvGrpSpPr>
          <p:grpSpPr>
            <a:xfrm>
              <a:off x="8610200" y="3373350"/>
              <a:ext cx="1111343" cy="1111343"/>
              <a:chOff x="8307725" y="278700"/>
              <a:chExt cx="1111343" cy="1111343"/>
            </a:xfrm>
          </p:grpSpPr>
          <p:sp>
            <p:nvSpPr>
              <p:cNvPr id="419" name="Google Shape;419;g2e1d553bc03_0_1391"/>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0" name="Google Shape;420;g2e1d553bc03_0_1391"/>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421" name="Google Shape;421;g2e1d553bc03_0_1391"/>
            <p:cNvGrpSpPr/>
            <p:nvPr/>
          </p:nvGrpSpPr>
          <p:grpSpPr>
            <a:xfrm flipH="1">
              <a:off x="8674231" y="1727755"/>
              <a:ext cx="247278" cy="1160061"/>
              <a:chOff x="1463894" y="1434556"/>
              <a:chExt cx="247278" cy="1160061"/>
            </a:xfrm>
          </p:grpSpPr>
          <p:sp>
            <p:nvSpPr>
              <p:cNvPr id="422" name="Google Shape;422;g2e1d553bc03_0_1391"/>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 name="Google Shape;423;g2e1d553bc03_0_1391"/>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424" name="Google Shape;424;g2e1d553bc03_0_1391"/>
            <p:cNvGrpSpPr/>
            <p:nvPr/>
          </p:nvGrpSpPr>
          <p:grpSpPr>
            <a:xfrm flipH="1" rot="5400000">
              <a:off x="254631" y="910380"/>
              <a:ext cx="247278" cy="1160061"/>
              <a:chOff x="1463894" y="1434556"/>
              <a:chExt cx="247278" cy="1160061"/>
            </a:xfrm>
          </p:grpSpPr>
          <p:sp>
            <p:nvSpPr>
              <p:cNvPr id="425" name="Google Shape;425;g2e1d553bc03_0_1391"/>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 name="Google Shape;426;g2e1d553bc03_0_1391"/>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427" name="Shape 427"/>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28" name="Shape 428"/>
        <p:cNvGrpSpPr/>
        <p:nvPr/>
      </p:nvGrpSpPr>
      <p:grpSpPr>
        <a:xfrm>
          <a:off x="0" y="0"/>
          <a:ext cx="0" cy="0"/>
          <a:chOff x="0" y="0"/>
          <a:chExt cx="0" cy="0"/>
        </a:xfrm>
      </p:grpSpPr>
      <p:grpSp>
        <p:nvGrpSpPr>
          <p:cNvPr id="429" name="Google Shape;429;g2e1d553bc03_0_1431"/>
          <p:cNvGrpSpPr/>
          <p:nvPr/>
        </p:nvGrpSpPr>
        <p:grpSpPr>
          <a:xfrm>
            <a:off x="329362" y="2798932"/>
            <a:ext cx="11556199" cy="2276935"/>
            <a:chOff x="247028" y="2099252"/>
            <a:chExt cx="8667366" cy="1707744"/>
          </a:xfrm>
        </p:grpSpPr>
        <p:sp>
          <p:nvSpPr>
            <p:cNvPr id="430" name="Google Shape;430;g2e1d553bc03_0_1431"/>
            <p:cNvSpPr/>
            <p:nvPr/>
          </p:nvSpPr>
          <p:spPr>
            <a:xfrm flipH="1" rot="10800000">
              <a:off x="410803" y="20992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 name="Google Shape;431;g2e1d553bc03_0_1431"/>
            <p:cNvSpPr/>
            <p:nvPr/>
          </p:nvSpPr>
          <p:spPr>
            <a:xfrm flipH="1" rot="10800000">
              <a:off x="247028" y="2390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432" name="Google Shape;432;g2e1d553bc03_0_1431"/>
            <p:cNvGrpSpPr/>
            <p:nvPr/>
          </p:nvGrpSpPr>
          <p:grpSpPr>
            <a:xfrm flipH="1">
              <a:off x="8707503" y="3040852"/>
              <a:ext cx="206891" cy="766144"/>
              <a:chOff x="8650702" y="3525402"/>
              <a:chExt cx="206891" cy="766144"/>
            </a:xfrm>
          </p:grpSpPr>
          <p:sp>
            <p:nvSpPr>
              <p:cNvPr id="433" name="Google Shape;433;g2e1d553bc03_0_1431"/>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 name="Google Shape;434;g2e1d553bc03_0_1431"/>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435" name="Google Shape;435;g2e1d553bc03_0_1431"/>
          <p:cNvGrpSpPr/>
          <p:nvPr/>
        </p:nvGrpSpPr>
        <p:grpSpPr>
          <a:xfrm>
            <a:off x="-1062328" y="-1453507"/>
            <a:ext cx="15260150" cy="8732709"/>
            <a:chOff x="-796766" y="-1090158"/>
            <a:chExt cx="11445399" cy="6549695"/>
          </a:xfrm>
        </p:grpSpPr>
        <p:sp>
          <p:nvSpPr>
            <p:cNvPr id="436" name="Google Shape;436;g2e1d553bc03_0_1431"/>
            <p:cNvSpPr/>
            <p:nvPr/>
          </p:nvSpPr>
          <p:spPr>
            <a:xfrm flipH="1" rot="5400000">
              <a:off x="-365574" y="-1521350"/>
              <a:ext cx="1470082" cy="2332467"/>
            </a:xfrm>
            <a:custGeom>
              <a:rect b="b" l="l" r="r" t="t"/>
              <a:pathLst>
                <a:path extrusionOk="0" h="132226" w="83338">
                  <a:moveTo>
                    <a:pt x="0" y="0"/>
                  </a:moveTo>
                  <a:lnTo>
                    <a:pt x="0" y="30327"/>
                  </a:lnTo>
                  <a:lnTo>
                    <a:pt x="43914" y="74240"/>
                  </a:lnTo>
                  <a:lnTo>
                    <a:pt x="43914" y="105053"/>
                  </a:lnTo>
                  <a:lnTo>
                    <a:pt x="83338" y="127814"/>
                  </a:lnTo>
                  <a:lnTo>
                    <a:pt x="80791" y="132226"/>
                  </a:lnTo>
                </a:path>
              </a:pathLst>
            </a:custGeom>
            <a:noFill/>
            <a:ln cap="flat" cmpd="sng" w="9525">
              <a:solidFill>
                <a:schemeClr val="accent1"/>
              </a:solidFill>
              <a:prstDash val="solid"/>
              <a:round/>
              <a:headEnd len="sm" w="sm" type="none"/>
              <a:tailEnd len="sm" w="sm" type="none"/>
            </a:ln>
          </p:spPr>
        </p:sp>
        <p:grpSp>
          <p:nvGrpSpPr>
            <p:cNvPr id="437" name="Google Shape;437;g2e1d553bc03_0_1431"/>
            <p:cNvGrpSpPr/>
            <p:nvPr/>
          </p:nvGrpSpPr>
          <p:grpSpPr>
            <a:xfrm rot="10800000">
              <a:off x="12" y="108546"/>
              <a:ext cx="493320" cy="357312"/>
              <a:chOff x="1722354" y="229144"/>
              <a:chExt cx="1748743" cy="1266614"/>
            </a:xfrm>
          </p:grpSpPr>
          <p:sp>
            <p:nvSpPr>
              <p:cNvPr id="438" name="Google Shape;438;g2e1d553bc03_0_1431"/>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9" name="Google Shape;439;g2e1d553bc03_0_1431"/>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440" name="Google Shape;440;g2e1d553bc03_0_1431"/>
            <p:cNvSpPr/>
            <p:nvPr/>
          </p:nvSpPr>
          <p:spPr>
            <a:xfrm flipH="1" rot="-5400000">
              <a:off x="8788045" y="3598950"/>
              <a:ext cx="870400" cy="2850775"/>
            </a:xfrm>
            <a:custGeom>
              <a:rect b="b" l="l" r="r" t="t"/>
              <a:pathLst>
                <a:path extrusionOk="0" h="114031" w="34816">
                  <a:moveTo>
                    <a:pt x="18318" y="0"/>
                  </a:moveTo>
                  <a:lnTo>
                    <a:pt x="18318" y="9948"/>
                  </a:lnTo>
                  <a:lnTo>
                    <a:pt x="0" y="28265"/>
                  </a:lnTo>
                  <a:lnTo>
                    <a:pt x="0" y="48039"/>
                  </a:lnTo>
                  <a:lnTo>
                    <a:pt x="10736" y="58775"/>
                  </a:lnTo>
                  <a:lnTo>
                    <a:pt x="34816" y="58775"/>
                  </a:lnTo>
                  <a:lnTo>
                    <a:pt x="34816" y="114031"/>
                  </a:lnTo>
                </a:path>
              </a:pathLst>
            </a:custGeom>
            <a:noFill/>
            <a:ln cap="flat" cmpd="sng" w="9525">
              <a:solidFill>
                <a:schemeClr val="accent1"/>
              </a:solidFill>
              <a:prstDash val="solid"/>
              <a:round/>
              <a:headEnd len="sm" w="sm" type="none"/>
              <a:tailEnd len="sm" w="sm" type="none"/>
            </a:ln>
          </p:spPr>
        </p:sp>
        <p:grpSp>
          <p:nvGrpSpPr>
            <p:cNvPr id="441" name="Google Shape;441;g2e1d553bc03_0_1431"/>
            <p:cNvGrpSpPr/>
            <p:nvPr/>
          </p:nvGrpSpPr>
          <p:grpSpPr>
            <a:xfrm flipH="1" rot="-5400000">
              <a:off x="8489086" y="4163845"/>
              <a:ext cx="493320" cy="357312"/>
              <a:chOff x="1722354" y="229144"/>
              <a:chExt cx="1748743" cy="1266614"/>
            </a:xfrm>
          </p:grpSpPr>
          <p:sp>
            <p:nvSpPr>
              <p:cNvPr id="442" name="Google Shape;442;g2e1d553bc03_0_1431"/>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 name="Google Shape;443;g2e1d553bc03_0_1431"/>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444" name="Google Shape;444;g2e1d553bc03_0_1431"/>
            <p:cNvGrpSpPr/>
            <p:nvPr/>
          </p:nvGrpSpPr>
          <p:grpSpPr>
            <a:xfrm flipH="1" rot="5400000">
              <a:off x="765336" y="-239460"/>
              <a:ext cx="965258" cy="273510"/>
              <a:chOff x="-6675" y="2881558"/>
              <a:chExt cx="9140700" cy="2059567"/>
            </a:xfrm>
          </p:grpSpPr>
          <p:cxnSp>
            <p:nvCxnSpPr>
              <p:cNvPr id="445" name="Google Shape;445;g2e1d553bc03_0_1431"/>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46" name="Google Shape;446;g2e1d553bc03_0_1431"/>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47" name="Google Shape;447;g2e1d553bc03_0_1431"/>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48" name="Google Shape;448;g2e1d553bc03_0_1431"/>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49" name="Google Shape;449;g2e1d553bc03_0_1431"/>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grpSp>
      <p:grpSp>
        <p:nvGrpSpPr>
          <p:cNvPr id="450" name="Google Shape;450;g2e1d553bc03_0_1431"/>
          <p:cNvGrpSpPr/>
          <p:nvPr/>
        </p:nvGrpSpPr>
        <p:grpSpPr>
          <a:xfrm>
            <a:off x="331412" y="2211093"/>
            <a:ext cx="11554152" cy="1261708"/>
            <a:chOff x="248565" y="1658361"/>
            <a:chExt cx="8665831" cy="946304"/>
          </a:xfrm>
        </p:grpSpPr>
        <p:sp>
          <p:nvSpPr>
            <p:cNvPr id="451" name="Google Shape;451;g2e1d553bc03_0_1431"/>
            <p:cNvSpPr/>
            <p:nvPr/>
          </p:nvSpPr>
          <p:spPr>
            <a:xfrm flipH="1" rot="10800000">
              <a:off x="248565" y="16583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 name="Google Shape;452;g2e1d553bc03_0_1431"/>
            <p:cNvSpPr/>
            <p:nvPr/>
          </p:nvSpPr>
          <p:spPr>
            <a:xfrm flipH="1">
              <a:off x="8874340" y="216378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453" name="Google Shape;453;g2e1d553bc03_0_1431"/>
          <p:cNvSpPr/>
          <p:nvPr/>
        </p:nvSpPr>
        <p:spPr>
          <a:xfrm rot="-5400000">
            <a:off x="676447" y="843663"/>
            <a:ext cx="304100" cy="263000"/>
          </a:xfrm>
          <a:prstGeom prst="flowChartMerge">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54" name="Shape 454"/>
        <p:cNvGrpSpPr/>
        <p:nvPr/>
      </p:nvGrpSpPr>
      <p:grpSpPr>
        <a:xfrm>
          <a:off x="0" y="0"/>
          <a:ext cx="0" cy="0"/>
          <a:chOff x="0" y="0"/>
          <a:chExt cx="0" cy="0"/>
        </a:xfrm>
      </p:grpSpPr>
      <p:grpSp>
        <p:nvGrpSpPr>
          <p:cNvPr id="455" name="Google Shape;455;g2e1d553bc03_0_1457"/>
          <p:cNvGrpSpPr/>
          <p:nvPr/>
        </p:nvGrpSpPr>
        <p:grpSpPr>
          <a:xfrm>
            <a:off x="331664" y="655357"/>
            <a:ext cx="11558842" cy="6128203"/>
            <a:chOff x="188277" y="445029"/>
            <a:chExt cx="8669349" cy="4596267"/>
          </a:xfrm>
        </p:grpSpPr>
        <p:sp>
          <p:nvSpPr>
            <p:cNvPr id="456" name="Google Shape;456;g2e1d553bc03_0_1457"/>
            <p:cNvSpPr/>
            <p:nvPr/>
          </p:nvSpPr>
          <p:spPr>
            <a:xfrm rot="10800000">
              <a:off x="8615635" y="6844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 name="Google Shape;457;g2e1d553bc03_0_1457"/>
            <p:cNvSpPr/>
            <p:nvPr/>
          </p:nvSpPr>
          <p:spPr>
            <a:xfrm rot="10800000">
              <a:off x="8814510" y="4450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458" name="Google Shape;458;g2e1d553bc03_0_1457"/>
            <p:cNvGrpSpPr/>
            <p:nvPr/>
          </p:nvGrpSpPr>
          <p:grpSpPr>
            <a:xfrm>
              <a:off x="188277" y="4275152"/>
              <a:ext cx="206891" cy="766144"/>
              <a:chOff x="8650702" y="3525402"/>
              <a:chExt cx="206891" cy="766144"/>
            </a:xfrm>
          </p:grpSpPr>
          <p:sp>
            <p:nvSpPr>
              <p:cNvPr id="459" name="Google Shape;459;g2e1d553bc03_0_1457"/>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 name="Google Shape;460;g2e1d553bc03_0_1457"/>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461" name="Google Shape;461;g2e1d553bc03_0_1457"/>
          <p:cNvGrpSpPr/>
          <p:nvPr/>
        </p:nvGrpSpPr>
        <p:grpSpPr>
          <a:xfrm>
            <a:off x="420828" y="1706329"/>
            <a:ext cx="11469693" cy="2083194"/>
            <a:chOff x="174750" y="1380581"/>
            <a:chExt cx="8602485" cy="1562435"/>
          </a:xfrm>
        </p:grpSpPr>
        <p:sp>
          <p:nvSpPr>
            <p:cNvPr id="462" name="Google Shape;462;g2e1d553bc03_0_1457"/>
            <p:cNvSpPr/>
            <p:nvPr/>
          </p:nvSpPr>
          <p:spPr>
            <a:xfrm rot="10800000">
              <a:off x="8737179" y="138058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 name="Google Shape;463;g2e1d553bc03_0_1457"/>
            <p:cNvSpPr/>
            <p:nvPr/>
          </p:nvSpPr>
          <p:spPr>
            <a:xfrm rot="10800000">
              <a:off x="174750" y="25021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464" name="Google Shape;464;g2e1d553bc03_0_1457"/>
          <p:cNvGrpSpPr/>
          <p:nvPr/>
        </p:nvGrpSpPr>
        <p:grpSpPr>
          <a:xfrm>
            <a:off x="474223" y="-756394"/>
            <a:ext cx="11668376" cy="7928680"/>
            <a:chOff x="251624" y="-534009"/>
            <a:chExt cx="8751501" cy="5946659"/>
          </a:xfrm>
        </p:grpSpPr>
        <p:grpSp>
          <p:nvGrpSpPr>
            <p:cNvPr id="465" name="Google Shape;465;g2e1d553bc03_0_1457"/>
            <p:cNvGrpSpPr/>
            <p:nvPr/>
          </p:nvGrpSpPr>
          <p:grpSpPr>
            <a:xfrm rot="10800000">
              <a:off x="251624" y="3645746"/>
              <a:ext cx="493320" cy="357312"/>
              <a:chOff x="1722354" y="229144"/>
              <a:chExt cx="1748743" cy="1266614"/>
            </a:xfrm>
          </p:grpSpPr>
          <p:sp>
            <p:nvSpPr>
              <p:cNvPr id="466" name="Google Shape;466;g2e1d553bc03_0_1457"/>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 name="Google Shape;467;g2e1d553bc03_0_1457"/>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468" name="Google Shape;468;g2e1d553bc03_0_1457"/>
            <p:cNvGrpSpPr/>
            <p:nvPr/>
          </p:nvGrpSpPr>
          <p:grpSpPr>
            <a:xfrm flipH="1" rot="5400000">
              <a:off x="7247711" y="-188135"/>
              <a:ext cx="965258" cy="273510"/>
              <a:chOff x="-6675" y="2881558"/>
              <a:chExt cx="9140700" cy="2059567"/>
            </a:xfrm>
          </p:grpSpPr>
          <p:cxnSp>
            <p:nvCxnSpPr>
              <p:cNvPr id="469" name="Google Shape;469;g2e1d553bc03_0_1457"/>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70" name="Google Shape;470;g2e1d553bc03_0_1457"/>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71" name="Google Shape;471;g2e1d553bc03_0_1457"/>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72" name="Google Shape;472;g2e1d553bc03_0_1457"/>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473" name="Google Shape;473;g2e1d553bc03_0_1457"/>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474" name="Google Shape;474;g2e1d553bc03_0_1457"/>
            <p:cNvSpPr/>
            <p:nvPr/>
          </p:nvSpPr>
          <p:spPr>
            <a:xfrm>
              <a:off x="5746750" y="-57000"/>
              <a:ext cx="3256375" cy="488250"/>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sm" w="sm" type="none"/>
              <a:tailEnd len="sm" w="sm" type="none"/>
            </a:ln>
          </p:spPr>
        </p:sp>
        <p:sp>
          <p:nvSpPr>
            <p:cNvPr id="475" name="Google Shape;475;g2e1d553bc03_0_1457"/>
            <p:cNvSpPr/>
            <p:nvPr/>
          </p:nvSpPr>
          <p:spPr>
            <a:xfrm>
              <a:off x="260200" y="3089575"/>
              <a:ext cx="476150" cy="2323075"/>
            </a:xfrm>
            <a:custGeom>
              <a:rect b="b" l="l" r="r" t="t"/>
              <a:pathLst>
                <a:path extrusionOk="0" h="92923" w="19046">
                  <a:moveTo>
                    <a:pt x="0" y="0"/>
                  </a:moveTo>
                  <a:lnTo>
                    <a:pt x="0" y="36635"/>
                  </a:lnTo>
                  <a:lnTo>
                    <a:pt x="19046" y="55681"/>
                  </a:lnTo>
                  <a:lnTo>
                    <a:pt x="19046" y="92923"/>
                  </a:lnTo>
                </a:path>
              </a:pathLst>
            </a:custGeom>
            <a:noFill/>
            <a:ln cap="flat" cmpd="sng" w="9525">
              <a:solidFill>
                <a:schemeClr val="accent1"/>
              </a:solidFill>
              <a:prstDash val="solid"/>
              <a:round/>
              <a:headEnd len="sm" w="sm" type="none"/>
              <a:tailEnd len="sm" w="sm" type="none"/>
            </a:ln>
          </p:spPr>
        </p:sp>
      </p:grpSp>
      <p:sp>
        <p:nvSpPr>
          <p:cNvPr id="476" name="Google Shape;476;g2e1d553bc03_0_1457"/>
          <p:cNvSpPr/>
          <p:nvPr/>
        </p:nvSpPr>
        <p:spPr>
          <a:xfrm rot="-5400000">
            <a:off x="676447" y="843663"/>
            <a:ext cx="304100" cy="263000"/>
          </a:xfrm>
          <a:prstGeom prst="flowChartMerge">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9" name="Shape 29"/>
        <p:cNvGrpSpPr/>
        <p:nvPr/>
      </p:nvGrpSpPr>
      <p:grpSpPr>
        <a:xfrm>
          <a:off x="0" y="0"/>
          <a:ext cx="0" cy="0"/>
          <a:chOff x="0" y="0"/>
          <a:chExt cx="0" cy="0"/>
        </a:xfrm>
      </p:grpSpPr>
      <p:sp>
        <p:nvSpPr>
          <p:cNvPr id="30" name="Google Shape;30;p11"/>
          <p:cNvSpPr txBox="1"/>
          <p:nvPr>
            <p:ph type="title"/>
          </p:nvPr>
        </p:nvSpPr>
        <p:spPr>
          <a:xfrm>
            <a:off x="1154956" y="2861733"/>
            <a:ext cx="8825657" cy="1915647"/>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1"/>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86D1D8"/>
                </a:solidFill>
              </a:defRPr>
            </a:lvl1pPr>
            <a:lvl2pPr indent="-228600" lvl="1" marL="914400" algn="l">
              <a:spcBef>
                <a:spcPts val="1000"/>
              </a:spcBef>
              <a:spcAft>
                <a:spcPts val="0"/>
              </a:spcAft>
              <a:buSzPts val="1440"/>
              <a:buNone/>
              <a:defRPr sz="1800">
                <a:solidFill>
                  <a:schemeClr val="lt1"/>
                </a:solidFill>
              </a:defRPr>
            </a:lvl2pPr>
            <a:lvl3pPr indent="-228600" lvl="2" marL="1371600" algn="l">
              <a:spcBef>
                <a:spcPts val="1000"/>
              </a:spcBef>
              <a:spcAft>
                <a:spcPts val="0"/>
              </a:spcAft>
              <a:buSzPts val="1280"/>
              <a:buNone/>
              <a:defRPr sz="1600">
                <a:solidFill>
                  <a:schemeClr val="lt1"/>
                </a:solidFill>
              </a:defRPr>
            </a:lvl3pPr>
            <a:lvl4pPr indent="-228600" lvl="3" marL="1828800" algn="l">
              <a:spcBef>
                <a:spcPts val="1000"/>
              </a:spcBef>
              <a:spcAft>
                <a:spcPts val="0"/>
              </a:spcAft>
              <a:buSzPts val="1120"/>
              <a:buNone/>
              <a:defRPr sz="1400">
                <a:solidFill>
                  <a:schemeClr val="lt1"/>
                </a:solidFill>
              </a:defRPr>
            </a:lvl4pPr>
            <a:lvl5pPr indent="-228600" lvl="4" marL="2286000" algn="l">
              <a:spcBef>
                <a:spcPts val="1000"/>
              </a:spcBef>
              <a:spcAft>
                <a:spcPts val="0"/>
              </a:spcAft>
              <a:buSzPts val="1120"/>
              <a:buNone/>
              <a:defRPr sz="1400">
                <a:solidFill>
                  <a:schemeClr val="lt1"/>
                </a:solidFill>
              </a:defRPr>
            </a:lvl5pPr>
            <a:lvl6pPr indent="-228600" lvl="5" marL="2743200" algn="l">
              <a:spcBef>
                <a:spcPts val="1000"/>
              </a:spcBef>
              <a:spcAft>
                <a:spcPts val="0"/>
              </a:spcAft>
              <a:buSzPts val="1120"/>
              <a:buNone/>
              <a:defRPr sz="1400">
                <a:solidFill>
                  <a:schemeClr val="lt1"/>
                </a:solidFill>
              </a:defRPr>
            </a:lvl6pPr>
            <a:lvl7pPr indent="-228600" lvl="6" marL="3200400" algn="l">
              <a:spcBef>
                <a:spcPts val="1000"/>
              </a:spcBef>
              <a:spcAft>
                <a:spcPts val="0"/>
              </a:spcAft>
              <a:buSzPts val="1120"/>
              <a:buNone/>
              <a:defRPr sz="1400">
                <a:solidFill>
                  <a:schemeClr val="lt1"/>
                </a:solidFill>
              </a:defRPr>
            </a:lvl7pPr>
            <a:lvl8pPr indent="-228600" lvl="7" marL="3657600" algn="l">
              <a:spcBef>
                <a:spcPts val="1000"/>
              </a:spcBef>
              <a:spcAft>
                <a:spcPts val="0"/>
              </a:spcAft>
              <a:buSzPts val="1120"/>
              <a:buNone/>
              <a:defRPr sz="1400">
                <a:solidFill>
                  <a:schemeClr val="lt1"/>
                </a:solidFill>
              </a:defRPr>
            </a:lvl8pPr>
            <a:lvl9pPr indent="-228600" lvl="8" marL="4114800" algn="l">
              <a:spcBef>
                <a:spcPts val="1000"/>
              </a:spcBef>
              <a:spcAft>
                <a:spcPts val="0"/>
              </a:spcAft>
              <a:buSzPts val="1120"/>
              <a:buNone/>
              <a:defRPr sz="1400">
                <a:solidFill>
                  <a:schemeClr val="lt1"/>
                </a:solidFill>
              </a:defRPr>
            </a:lvl9pPr>
          </a:lstStyle>
          <a:p/>
        </p:txBody>
      </p:sp>
      <p:sp>
        <p:nvSpPr>
          <p:cNvPr id="32" name="Google Shape;32;p1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5" name="Shape 35"/>
        <p:cNvGrpSpPr/>
        <p:nvPr/>
      </p:nvGrpSpPr>
      <p:grpSpPr>
        <a:xfrm>
          <a:off x="0" y="0"/>
          <a:ext cx="0" cy="0"/>
          <a:chOff x="0" y="0"/>
          <a:chExt cx="0" cy="0"/>
        </a:xfrm>
      </p:grpSpPr>
      <p:sp>
        <p:nvSpPr>
          <p:cNvPr id="36" name="Google Shape;36;p12"/>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2"/>
          <p:cNvSpPr txBox="1"/>
          <p:nvPr>
            <p:ph idx="1" type="body"/>
          </p:nvPr>
        </p:nvSpPr>
        <p:spPr>
          <a:xfrm>
            <a:off x="1103312" y="2060575"/>
            <a:ext cx="4396339" cy="419576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38" name="Google Shape;38;p12"/>
          <p:cNvSpPr txBox="1"/>
          <p:nvPr>
            <p:ph idx="2" type="body"/>
          </p:nvPr>
        </p:nvSpPr>
        <p:spPr>
          <a:xfrm>
            <a:off x="5654493" y="2056092"/>
            <a:ext cx="4396341" cy="420024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39" name="Google Shape;39;p1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2" name="Shape 42"/>
        <p:cNvGrpSpPr/>
        <p:nvPr/>
      </p:nvGrpSpPr>
      <p:grpSpPr>
        <a:xfrm>
          <a:off x="0" y="0"/>
          <a:ext cx="0" cy="0"/>
          <a:chOff x="0" y="0"/>
          <a:chExt cx="0" cy="0"/>
        </a:xfrm>
      </p:grpSpPr>
      <p:sp>
        <p:nvSpPr>
          <p:cNvPr id="43" name="Google Shape;43;p13"/>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3"/>
          <p:cNvSpPr txBox="1"/>
          <p:nvPr>
            <p:ph idx="1" type="body"/>
          </p:nvPr>
        </p:nvSpPr>
        <p:spPr>
          <a:xfrm>
            <a:off x="1103313" y="1905000"/>
            <a:ext cx="43963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45" name="Google Shape;45;p13"/>
          <p:cNvSpPr txBox="1"/>
          <p:nvPr>
            <p:ph idx="2" type="body"/>
          </p:nvPr>
        </p:nvSpPr>
        <p:spPr>
          <a:xfrm>
            <a:off x="1103312"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46" name="Google Shape;46;p13"/>
          <p:cNvSpPr txBox="1"/>
          <p:nvPr>
            <p:ph idx="3" type="body"/>
          </p:nvPr>
        </p:nvSpPr>
        <p:spPr>
          <a:xfrm>
            <a:off x="5654495" y="1905000"/>
            <a:ext cx="439633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47" name="Google Shape;47;p13"/>
          <p:cNvSpPr txBox="1"/>
          <p:nvPr>
            <p:ph idx="4" type="body"/>
          </p:nvPr>
        </p:nvSpPr>
        <p:spPr>
          <a:xfrm>
            <a:off x="5654495"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48" name="Google Shape;48;p1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51" name="Shape 51"/>
        <p:cNvGrpSpPr/>
        <p:nvPr/>
      </p:nvGrpSpPr>
      <p:grpSpPr>
        <a:xfrm>
          <a:off x="0" y="0"/>
          <a:ext cx="0" cy="0"/>
          <a:chOff x="0" y="0"/>
          <a:chExt cx="0" cy="0"/>
        </a:xfrm>
      </p:grpSpPr>
      <p:sp>
        <p:nvSpPr>
          <p:cNvPr id="52" name="Google Shape;52;p14"/>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6" name="Shape 56"/>
        <p:cNvGrpSpPr/>
        <p:nvPr/>
      </p:nvGrpSpPr>
      <p:grpSpPr>
        <a:xfrm>
          <a:off x="0" y="0"/>
          <a:ext cx="0" cy="0"/>
          <a:chOff x="0" y="0"/>
          <a:chExt cx="0" cy="0"/>
        </a:xfrm>
      </p:grpSpPr>
      <p:sp>
        <p:nvSpPr>
          <p:cNvPr id="57" name="Google Shape;57;p1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60" name="Shape 60"/>
        <p:cNvGrpSpPr/>
        <p:nvPr/>
      </p:nvGrpSpPr>
      <p:grpSpPr>
        <a:xfrm>
          <a:off x="0" y="0"/>
          <a:ext cx="0" cy="0"/>
          <a:chOff x="0" y="0"/>
          <a:chExt cx="0" cy="0"/>
        </a:xfrm>
      </p:grpSpPr>
      <p:sp>
        <p:nvSpPr>
          <p:cNvPr id="61" name="Google Shape;61;p16"/>
          <p:cNvSpPr txBox="1"/>
          <p:nvPr>
            <p:ph type="title"/>
          </p:nvPr>
        </p:nvSpPr>
        <p:spPr>
          <a:xfrm>
            <a:off x="1154953" y="1447800"/>
            <a:ext cx="3401064" cy="14478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6"/>
          <p:cNvSpPr txBox="1"/>
          <p:nvPr>
            <p:ph idx="1" type="body"/>
          </p:nvPr>
        </p:nvSpPr>
        <p:spPr>
          <a:xfrm>
            <a:off x="4784616" y="1447800"/>
            <a:ext cx="5195997" cy="4572000"/>
          </a:xfrm>
          <a:prstGeom prst="rect">
            <a:avLst/>
          </a:prstGeom>
          <a:noFill/>
          <a:ln>
            <a:noFill/>
          </a:ln>
        </p:spPr>
        <p:txBody>
          <a:bodyPr anchorCtr="0" anchor="ctr" bIns="45700" lIns="91425" spcFirstLastPara="1" rIns="91425" wrap="square" tIns="45700">
            <a:normAutofit/>
          </a:bodyPr>
          <a:lstStyle>
            <a:lvl1pPr indent="-330200" lvl="0" marL="457200" algn="l">
              <a:spcBef>
                <a:spcPts val="1000"/>
              </a:spcBef>
              <a:spcAft>
                <a:spcPts val="0"/>
              </a:spcAft>
              <a:buSzPts val="1600"/>
              <a:buChar char="►"/>
              <a:defRPr sz="2000"/>
            </a:lvl1pPr>
            <a:lvl2pPr indent="-320040" lvl="1" marL="914400" algn="l">
              <a:spcBef>
                <a:spcPts val="1000"/>
              </a:spcBef>
              <a:spcAft>
                <a:spcPts val="0"/>
              </a:spcAft>
              <a:buSzPts val="1440"/>
              <a:buChar char="►"/>
              <a:defRPr sz="1800"/>
            </a:lvl2pPr>
            <a:lvl3pPr indent="-309880" lvl="2" marL="1371600" algn="l">
              <a:spcBef>
                <a:spcPts val="1000"/>
              </a:spcBef>
              <a:spcAft>
                <a:spcPts val="0"/>
              </a:spcAft>
              <a:buSzPts val="1280"/>
              <a:buChar char="►"/>
              <a:defRPr sz="1600"/>
            </a:lvl3pPr>
            <a:lvl4pPr indent="-299719" lvl="3" marL="1828800" algn="l">
              <a:spcBef>
                <a:spcPts val="1000"/>
              </a:spcBef>
              <a:spcAft>
                <a:spcPts val="0"/>
              </a:spcAft>
              <a:buSzPts val="1120"/>
              <a:buChar char="►"/>
              <a:defRPr sz="1400"/>
            </a:lvl4pPr>
            <a:lvl5pPr indent="-299720" lvl="4" marL="2286000" algn="l">
              <a:spcBef>
                <a:spcPts val="1000"/>
              </a:spcBef>
              <a:spcAft>
                <a:spcPts val="0"/>
              </a:spcAft>
              <a:buSzPts val="1120"/>
              <a:buChar char="►"/>
              <a:defRPr sz="1400"/>
            </a:lvl5pPr>
            <a:lvl6pPr indent="-299720" lvl="5" marL="2743200" algn="l">
              <a:spcBef>
                <a:spcPts val="1000"/>
              </a:spcBef>
              <a:spcAft>
                <a:spcPts val="0"/>
              </a:spcAft>
              <a:buSzPts val="1120"/>
              <a:buChar char="►"/>
              <a:defRPr sz="1400"/>
            </a:lvl6pPr>
            <a:lvl7pPr indent="-299720" lvl="6" marL="3200400" algn="l">
              <a:spcBef>
                <a:spcPts val="1000"/>
              </a:spcBef>
              <a:spcAft>
                <a:spcPts val="0"/>
              </a:spcAft>
              <a:buSzPts val="1120"/>
              <a:buChar char="►"/>
              <a:defRPr sz="1400"/>
            </a:lvl7pPr>
            <a:lvl8pPr indent="-299720" lvl="7" marL="3657600" algn="l">
              <a:spcBef>
                <a:spcPts val="1000"/>
              </a:spcBef>
              <a:spcAft>
                <a:spcPts val="0"/>
              </a:spcAft>
              <a:buSzPts val="1120"/>
              <a:buChar char="►"/>
              <a:defRPr sz="1400"/>
            </a:lvl8pPr>
            <a:lvl9pPr indent="-299720" lvl="8" marL="4114800" algn="l">
              <a:spcBef>
                <a:spcPts val="1000"/>
              </a:spcBef>
              <a:spcAft>
                <a:spcPts val="0"/>
              </a:spcAft>
              <a:buSzPts val="1120"/>
              <a:buChar char="►"/>
              <a:defRPr sz="1400"/>
            </a:lvl9pPr>
          </a:lstStyle>
          <a:p/>
        </p:txBody>
      </p:sp>
      <p:sp>
        <p:nvSpPr>
          <p:cNvPr id="63" name="Google Shape;63;p16"/>
          <p:cNvSpPr txBox="1"/>
          <p:nvPr>
            <p:ph idx="2" type="body"/>
          </p:nvPr>
        </p:nvSpPr>
        <p:spPr>
          <a:xfrm>
            <a:off x="1154953" y="3129280"/>
            <a:ext cx="3401063"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64" name="Google Shape;64;p1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7" name="Shape 67"/>
        <p:cNvGrpSpPr/>
        <p:nvPr/>
      </p:nvGrpSpPr>
      <p:grpSpPr>
        <a:xfrm>
          <a:off x="0" y="0"/>
          <a:ext cx="0" cy="0"/>
          <a:chOff x="0" y="0"/>
          <a:chExt cx="0" cy="0"/>
        </a:xfrm>
      </p:grpSpPr>
      <p:sp>
        <p:nvSpPr>
          <p:cNvPr id="68" name="Google Shape;68;p17"/>
          <p:cNvSpPr txBox="1"/>
          <p:nvPr>
            <p:ph type="title"/>
          </p:nvPr>
        </p:nvSpPr>
        <p:spPr>
          <a:xfrm>
            <a:off x="1153907" y="1854192"/>
            <a:ext cx="5092906" cy="157480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7"/>
          <p:cNvSpPr/>
          <p:nvPr>
            <p:ph idx="2" type="pic"/>
          </p:nvPr>
        </p:nvSpPr>
        <p:spPr>
          <a:xfrm>
            <a:off x="6949546" y="1143000"/>
            <a:ext cx="3200400"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70" name="Google Shape;70;p17"/>
          <p:cNvSpPr txBox="1"/>
          <p:nvPr>
            <p:ph idx="1" type="body"/>
          </p:nvPr>
        </p:nvSpPr>
        <p:spPr>
          <a:xfrm>
            <a:off x="1154954" y="3657600"/>
            <a:ext cx="5084979"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71" name="Google Shape;71;p1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5.xml"/><Relationship Id="rId11" Type="http://schemas.openxmlformats.org/officeDocument/2006/relationships/slideLayout" Target="../slideLayouts/slideLayout6.xml"/><Relationship Id="rId22" Type="http://schemas.openxmlformats.org/officeDocument/2006/relationships/slideLayout" Target="../slideLayouts/slideLayout17.xml"/><Relationship Id="rId10" Type="http://schemas.openxmlformats.org/officeDocument/2006/relationships/slideLayout" Target="../slideLayouts/slideLayout5.xml"/><Relationship Id="rId21" Type="http://schemas.openxmlformats.org/officeDocument/2006/relationships/slideLayout" Target="../slideLayouts/slideLayout16.xml"/><Relationship Id="rId13" Type="http://schemas.openxmlformats.org/officeDocument/2006/relationships/slideLayout" Target="../slideLayouts/slideLayout8.xml"/><Relationship Id="rId12" Type="http://schemas.openxmlformats.org/officeDocument/2006/relationships/slideLayout" Target="../slideLayouts/slideLayout7.xml"/><Relationship Id="rId23" Type="http://schemas.openxmlformats.org/officeDocument/2006/relationships/theme" Target="../theme/theme1.xml"/><Relationship Id="rId1" Type="http://schemas.openxmlformats.org/officeDocument/2006/relationships/image" Target="../media/image4.png"/><Relationship Id="rId2" Type="http://schemas.openxmlformats.org/officeDocument/2006/relationships/image" Target="../media/image23.png"/><Relationship Id="rId3" Type="http://schemas.openxmlformats.org/officeDocument/2006/relationships/image" Target="../media/image1.png"/><Relationship Id="rId4" Type="http://schemas.openxmlformats.org/officeDocument/2006/relationships/image" Target="../media/image3.png"/><Relationship Id="rId9" Type="http://schemas.openxmlformats.org/officeDocument/2006/relationships/slideLayout" Target="../slideLayouts/slideLayout4.xml"/><Relationship Id="rId15" Type="http://schemas.openxmlformats.org/officeDocument/2006/relationships/slideLayout" Target="../slideLayouts/slideLayout10.xml"/><Relationship Id="rId14" Type="http://schemas.openxmlformats.org/officeDocument/2006/relationships/slideLayout" Target="../slideLayouts/slideLayout9.xml"/><Relationship Id="rId17" Type="http://schemas.openxmlformats.org/officeDocument/2006/relationships/slideLayout" Target="../slideLayouts/slideLayout12.xml"/><Relationship Id="rId16" Type="http://schemas.openxmlformats.org/officeDocument/2006/relationships/slideLayout" Target="../slideLayouts/slideLayout11.xml"/><Relationship Id="rId5" Type="http://schemas.openxmlformats.org/officeDocument/2006/relationships/image" Target="../media/image2.png"/><Relationship Id="rId19" Type="http://schemas.openxmlformats.org/officeDocument/2006/relationships/slideLayout" Target="../slideLayouts/slideLayout14.xml"/><Relationship Id="rId6" Type="http://schemas.openxmlformats.org/officeDocument/2006/relationships/slideLayout" Target="../slideLayouts/slideLayout1.xml"/><Relationship Id="rId18" Type="http://schemas.openxmlformats.org/officeDocument/2006/relationships/slideLayout" Target="../slideLayouts/slideLayout13.xml"/><Relationship Id="rId7" Type="http://schemas.openxmlformats.org/officeDocument/2006/relationships/slideLayout" Target="../slideLayouts/slideLayout2.xml"/><Relationship Id="rId8"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8.xml"/><Relationship Id="rId10" Type="http://schemas.openxmlformats.org/officeDocument/2006/relationships/slideLayout" Target="../slideLayouts/slideLayout27.xml"/><Relationship Id="rId13" Type="http://schemas.openxmlformats.org/officeDocument/2006/relationships/theme" Target="../theme/theme2.xml"/><Relationship Id="rId12" Type="http://schemas.openxmlformats.org/officeDocument/2006/relationships/slideLayout" Target="../slideLayouts/slideLayout29.xml"/><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9" Type="http://schemas.openxmlformats.org/officeDocument/2006/relationships/slideLayout" Target="../slideLayouts/slideLayout26.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id="6" name="Google Shape;6;p8"/>
          <p:cNvPicPr preferRelativeResize="0"/>
          <p:nvPr/>
        </p:nvPicPr>
        <p:blipFill rotWithShape="1">
          <a:blip r:embed="rId2">
            <a:alphaModFix/>
          </a:blip>
          <a:srcRect b="0" l="3613" r="0" t="0"/>
          <a:stretch/>
        </p:blipFill>
        <p:spPr>
          <a:xfrm>
            <a:off x="0" y="2669685"/>
            <a:ext cx="4037012" cy="4188315"/>
          </a:xfrm>
          <a:prstGeom prst="rect">
            <a:avLst/>
          </a:prstGeom>
          <a:noFill/>
          <a:ln>
            <a:noFill/>
          </a:ln>
        </p:spPr>
      </p:pic>
      <p:pic>
        <p:nvPicPr>
          <p:cNvPr id="7" name="Google Shape;7;p8"/>
          <p:cNvPicPr preferRelativeResize="0"/>
          <p:nvPr/>
        </p:nvPicPr>
        <p:blipFill rotWithShape="1">
          <a:blip r:embed="rId3">
            <a:alphaModFix/>
          </a:blip>
          <a:srcRect b="0" l="35640" r="0" t="0"/>
          <a:stretch/>
        </p:blipFill>
        <p:spPr>
          <a:xfrm>
            <a:off x="0" y="2892347"/>
            <a:ext cx="1522412" cy="2365453"/>
          </a:xfrm>
          <a:prstGeom prst="rect">
            <a:avLst/>
          </a:prstGeom>
          <a:noFill/>
          <a:ln>
            <a:noFill/>
          </a:ln>
        </p:spPr>
      </p:pic>
      <p:sp>
        <p:nvSpPr>
          <p:cNvPr id="8" name="Google Shape;8;p8"/>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 name="Google Shape;9;p8"/>
          <p:cNvPicPr preferRelativeResize="0"/>
          <p:nvPr/>
        </p:nvPicPr>
        <p:blipFill rotWithShape="1">
          <a:blip r:embed="rId4">
            <a:alphaModFix/>
          </a:blip>
          <a:srcRect b="0" l="0" r="0" t="28812"/>
          <a:stretch/>
        </p:blipFill>
        <p:spPr>
          <a:xfrm>
            <a:off x="7999412" y="0"/>
            <a:ext cx="1603387" cy="1141407"/>
          </a:xfrm>
          <a:prstGeom prst="rect">
            <a:avLst/>
          </a:prstGeom>
          <a:noFill/>
          <a:ln>
            <a:noFill/>
          </a:ln>
        </p:spPr>
      </p:pic>
      <p:pic>
        <p:nvPicPr>
          <p:cNvPr id="10" name="Google Shape;10;p8"/>
          <p:cNvPicPr preferRelativeResize="0"/>
          <p:nvPr/>
        </p:nvPicPr>
        <p:blipFill rotWithShape="1">
          <a:blip r:embed="rId5">
            <a:alphaModFix/>
          </a:blip>
          <a:srcRect b="23320" l="0" r="0" t="0"/>
          <a:stretch/>
        </p:blipFill>
        <p:spPr>
          <a:xfrm>
            <a:off x="8605878" y="6096000"/>
            <a:ext cx="993734" cy="762000"/>
          </a:xfrm>
          <a:prstGeom prst="rect">
            <a:avLst/>
          </a:prstGeom>
          <a:noFill/>
          <a:ln>
            <a:noFill/>
          </a:ln>
        </p:spPr>
      </p:pic>
      <p:sp>
        <p:nvSpPr>
          <p:cNvPr id="11" name="Google Shape;11;p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8"/>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3" name="Google Shape;13;p8"/>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30200" lvl="0" marL="457200" marR="0" rtl="0" algn="l">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4" name="Google Shape;14;p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6" name="Google Shape;16;p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 id="2147483661" r:id="rId18"/>
    <p:sldLayoutId id="2147483662" r:id="rId19"/>
    <p:sldLayoutId id="2147483663" r:id="rId20"/>
    <p:sldLayoutId id="2147483664" r:id="rId21"/>
    <p:sldLayoutId id="2147483665"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143" name="Shape 143"/>
        <p:cNvGrpSpPr/>
        <p:nvPr/>
      </p:nvGrpSpPr>
      <p:grpSpPr>
        <a:xfrm>
          <a:off x="0" y="0"/>
          <a:ext cx="0" cy="0"/>
          <a:chOff x="0" y="0"/>
          <a:chExt cx="0" cy="0"/>
        </a:xfrm>
      </p:grpSpPr>
      <p:sp>
        <p:nvSpPr>
          <p:cNvPr id="144" name="Google Shape;144;g2e1d553bc03_0_1146"/>
          <p:cNvSpPr txBox="1"/>
          <p:nvPr>
            <p:ph type="title"/>
          </p:nvPr>
        </p:nvSpPr>
        <p:spPr>
          <a:xfrm>
            <a:off x="950967" y="593367"/>
            <a:ext cx="10290000" cy="763500"/>
          </a:xfrm>
          <a:prstGeom prst="rect">
            <a:avLst/>
          </a:prstGeom>
          <a:noFill/>
          <a:ln>
            <a:noFill/>
          </a:ln>
        </p:spPr>
        <p:txBody>
          <a:bodyPr anchorCtr="0" anchor="t" bIns="121900" lIns="121900" spcFirstLastPara="1" rIns="121900" wrap="square" tIns="121900">
            <a:noAutofit/>
          </a:bodyPr>
          <a:lstStyle>
            <a:lvl1pPr lvl="0" marR="0" rtl="0" algn="l">
              <a:lnSpc>
                <a:spcPct val="100000"/>
              </a:lnSpc>
              <a:spcBef>
                <a:spcPts val="0"/>
              </a:spcBef>
              <a:spcAft>
                <a:spcPts val="0"/>
              </a:spcAft>
              <a:buClr>
                <a:schemeClr val="dk1"/>
              </a:buClr>
              <a:buSzPts val="3500"/>
              <a:buFont typeface="Raleway Black"/>
              <a:buNone/>
              <a:defRPr b="0" i="0" sz="3500" u="none" cap="none" strike="noStrike">
                <a:solidFill>
                  <a:schemeClr val="dk1"/>
                </a:solidFill>
                <a:latin typeface="Raleway Black"/>
                <a:ea typeface="Raleway Black"/>
                <a:cs typeface="Raleway Black"/>
                <a:sym typeface="Raleway Black"/>
              </a:defRPr>
            </a:lvl1pPr>
            <a:lvl2pPr lvl="1" marR="0" rtl="0" algn="l">
              <a:lnSpc>
                <a:spcPct val="100000"/>
              </a:lnSpc>
              <a:spcBef>
                <a:spcPts val="0"/>
              </a:spcBef>
              <a:spcAft>
                <a:spcPts val="0"/>
              </a:spcAft>
              <a:buClr>
                <a:schemeClr val="dk1"/>
              </a:buClr>
              <a:buSzPts val="4000"/>
              <a:buFont typeface="Raleway"/>
              <a:buNone/>
              <a:defRPr b="1" i="0" sz="4000" u="none" cap="none" strike="noStrike">
                <a:solidFill>
                  <a:schemeClr val="dk1"/>
                </a:solidFill>
                <a:latin typeface="Raleway"/>
                <a:ea typeface="Raleway"/>
                <a:cs typeface="Raleway"/>
                <a:sym typeface="Raleway"/>
              </a:defRPr>
            </a:lvl2pPr>
            <a:lvl3pPr lvl="2" marR="0" rtl="0" algn="l">
              <a:lnSpc>
                <a:spcPct val="100000"/>
              </a:lnSpc>
              <a:spcBef>
                <a:spcPts val="0"/>
              </a:spcBef>
              <a:spcAft>
                <a:spcPts val="0"/>
              </a:spcAft>
              <a:buClr>
                <a:schemeClr val="dk1"/>
              </a:buClr>
              <a:buSzPts val="4000"/>
              <a:buFont typeface="Raleway"/>
              <a:buNone/>
              <a:defRPr b="1" i="0" sz="4000" u="none" cap="none" strike="noStrike">
                <a:solidFill>
                  <a:schemeClr val="dk1"/>
                </a:solidFill>
                <a:latin typeface="Raleway"/>
                <a:ea typeface="Raleway"/>
                <a:cs typeface="Raleway"/>
                <a:sym typeface="Raleway"/>
              </a:defRPr>
            </a:lvl3pPr>
            <a:lvl4pPr lvl="3" marR="0" rtl="0" algn="l">
              <a:lnSpc>
                <a:spcPct val="100000"/>
              </a:lnSpc>
              <a:spcBef>
                <a:spcPts val="0"/>
              </a:spcBef>
              <a:spcAft>
                <a:spcPts val="0"/>
              </a:spcAft>
              <a:buClr>
                <a:schemeClr val="dk1"/>
              </a:buClr>
              <a:buSzPts val="4000"/>
              <a:buFont typeface="Raleway"/>
              <a:buNone/>
              <a:defRPr b="1" i="0" sz="4000" u="none" cap="none" strike="noStrike">
                <a:solidFill>
                  <a:schemeClr val="dk1"/>
                </a:solidFill>
                <a:latin typeface="Raleway"/>
                <a:ea typeface="Raleway"/>
                <a:cs typeface="Raleway"/>
                <a:sym typeface="Raleway"/>
              </a:defRPr>
            </a:lvl4pPr>
            <a:lvl5pPr lvl="4" marR="0" rtl="0" algn="l">
              <a:lnSpc>
                <a:spcPct val="100000"/>
              </a:lnSpc>
              <a:spcBef>
                <a:spcPts val="0"/>
              </a:spcBef>
              <a:spcAft>
                <a:spcPts val="0"/>
              </a:spcAft>
              <a:buClr>
                <a:schemeClr val="dk1"/>
              </a:buClr>
              <a:buSzPts val="4000"/>
              <a:buFont typeface="Raleway"/>
              <a:buNone/>
              <a:defRPr b="1" i="0" sz="4000" u="none" cap="none" strike="noStrike">
                <a:solidFill>
                  <a:schemeClr val="dk1"/>
                </a:solidFill>
                <a:latin typeface="Raleway"/>
                <a:ea typeface="Raleway"/>
                <a:cs typeface="Raleway"/>
                <a:sym typeface="Raleway"/>
              </a:defRPr>
            </a:lvl5pPr>
            <a:lvl6pPr lvl="5" marR="0" rtl="0" algn="l">
              <a:lnSpc>
                <a:spcPct val="100000"/>
              </a:lnSpc>
              <a:spcBef>
                <a:spcPts val="0"/>
              </a:spcBef>
              <a:spcAft>
                <a:spcPts val="0"/>
              </a:spcAft>
              <a:buClr>
                <a:schemeClr val="dk1"/>
              </a:buClr>
              <a:buSzPts val="4000"/>
              <a:buFont typeface="Raleway"/>
              <a:buNone/>
              <a:defRPr b="1" i="0" sz="4000" u="none" cap="none" strike="noStrike">
                <a:solidFill>
                  <a:schemeClr val="dk1"/>
                </a:solidFill>
                <a:latin typeface="Raleway"/>
                <a:ea typeface="Raleway"/>
                <a:cs typeface="Raleway"/>
                <a:sym typeface="Raleway"/>
              </a:defRPr>
            </a:lvl6pPr>
            <a:lvl7pPr lvl="6" marR="0" rtl="0" algn="l">
              <a:lnSpc>
                <a:spcPct val="100000"/>
              </a:lnSpc>
              <a:spcBef>
                <a:spcPts val="0"/>
              </a:spcBef>
              <a:spcAft>
                <a:spcPts val="0"/>
              </a:spcAft>
              <a:buClr>
                <a:schemeClr val="dk1"/>
              </a:buClr>
              <a:buSzPts val="4000"/>
              <a:buFont typeface="Raleway"/>
              <a:buNone/>
              <a:defRPr b="1" i="0" sz="4000" u="none" cap="none" strike="noStrike">
                <a:solidFill>
                  <a:schemeClr val="dk1"/>
                </a:solidFill>
                <a:latin typeface="Raleway"/>
                <a:ea typeface="Raleway"/>
                <a:cs typeface="Raleway"/>
                <a:sym typeface="Raleway"/>
              </a:defRPr>
            </a:lvl7pPr>
            <a:lvl8pPr lvl="7" marR="0" rtl="0" algn="l">
              <a:lnSpc>
                <a:spcPct val="100000"/>
              </a:lnSpc>
              <a:spcBef>
                <a:spcPts val="0"/>
              </a:spcBef>
              <a:spcAft>
                <a:spcPts val="0"/>
              </a:spcAft>
              <a:buClr>
                <a:schemeClr val="dk1"/>
              </a:buClr>
              <a:buSzPts val="4000"/>
              <a:buFont typeface="Raleway"/>
              <a:buNone/>
              <a:defRPr b="1" i="0" sz="4000" u="none" cap="none" strike="noStrike">
                <a:solidFill>
                  <a:schemeClr val="dk1"/>
                </a:solidFill>
                <a:latin typeface="Raleway"/>
                <a:ea typeface="Raleway"/>
                <a:cs typeface="Raleway"/>
                <a:sym typeface="Raleway"/>
              </a:defRPr>
            </a:lvl8pPr>
            <a:lvl9pPr lvl="8" marR="0" rtl="0" algn="l">
              <a:lnSpc>
                <a:spcPct val="100000"/>
              </a:lnSpc>
              <a:spcBef>
                <a:spcPts val="0"/>
              </a:spcBef>
              <a:spcAft>
                <a:spcPts val="0"/>
              </a:spcAft>
              <a:buClr>
                <a:schemeClr val="dk1"/>
              </a:buClr>
              <a:buSzPts val="4000"/>
              <a:buFont typeface="Raleway"/>
              <a:buNone/>
              <a:defRPr b="1" i="0" sz="4000" u="none" cap="none" strike="noStrike">
                <a:solidFill>
                  <a:schemeClr val="dk1"/>
                </a:solidFill>
                <a:latin typeface="Raleway"/>
                <a:ea typeface="Raleway"/>
                <a:cs typeface="Raleway"/>
                <a:sym typeface="Raleway"/>
              </a:defRPr>
            </a:lvl9pPr>
          </a:lstStyle>
          <a:p/>
        </p:txBody>
      </p:sp>
      <p:sp>
        <p:nvSpPr>
          <p:cNvPr id="145" name="Google Shape;145;g2e1d553bc03_0_1146"/>
          <p:cNvSpPr txBox="1"/>
          <p:nvPr>
            <p:ph idx="1" type="body"/>
          </p:nvPr>
        </p:nvSpPr>
        <p:spPr>
          <a:xfrm>
            <a:off x="950967" y="1536633"/>
            <a:ext cx="10290000" cy="4555200"/>
          </a:xfrm>
          <a:prstGeom prst="rect">
            <a:avLst/>
          </a:prstGeom>
          <a:noFill/>
          <a:ln>
            <a:noFill/>
          </a:ln>
        </p:spPr>
        <p:txBody>
          <a:bodyPr anchorCtr="0" anchor="t" bIns="121900" lIns="121900" spcFirstLastPara="1" rIns="121900" wrap="square" tIns="121900">
            <a:noAutofit/>
          </a:bodyPr>
          <a:lstStyle>
            <a:lvl1pPr indent="-330200" lvl="0" marL="457200" marR="0" rtl="0" algn="l">
              <a:lnSpc>
                <a:spcPct val="100000"/>
              </a:lnSpc>
              <a:spcBef>
                <a:spcPts val="0"/>
              </a:spcBef>
              <a:spcAft>
                <a:spcPts val="0"/>
              </a:spcAft>
              <a:buClr>
                <a:schemeClr val="dk1"/>
              </a:buClr>
              <a:buSzPts val="1600"/>
              <a:buFont typeface="Hanken Grotesk"/>
              <a:buChar char="●"/>
              <a:defRPr b="0" i="0" sz="1600" u="none" cap="none" strike="noStrike">
                <a:solidFill>
                  <a:schemeClr val="dk1"/>
                </a:solidFill>
                <a:latin typeface="Hanken Grotesk"/>
                <a:ea typeface="Hanken Grotesk"/>
                <a:cs typeface="Hanken Grotesk"/>
                <a:sym typeface="Hanken Grotesk"/>
              </a:defRPr>
            </a:lvl1pPr>
            <a:lvl2pPr indent="-330200" lvl="1" marL="914400" marR="0" rtl="0" algn="l">
              <a:lnSpc>
                <a:spcPct val="100000"/>
              </a:lnSpc>
              <a:spcBef>
                <a:spcPts val="0"/>
              </a:spcBef>
              <a:spcAft>
                <a:spcPts val="0"/>
              </a:spcAft>
              <a:buClr>
                <a:schemeClr val="dk1"/>
              </a:buClr>
              <a:buSzPts val="1600"/>
              <a:buFont typeface="Hanken Grotesk"/>
              <a:buChar char="○"/>
              <a:defRPr b="0" i="0" sz="1600" u="none" cap="none" strike="noStrike">
                <a:solidFill>
                  <a:schemeClr val="dk1"/>
                </a:solidFill>
                <a:latin typeface="Hanken Grotesk"/>
                <a:ea typeface="Hanken Grotesk"/>
                <a:cs typeface="Hanken Grotesk"/>
                <a:sym typeface="Hanken Grotesk"/>
              </a:defRPr>
            </a:lvl2pPr>
            <a:lvl3pPr indent="-330200" lvl="2" marL="1371600" marR="0" rtl="0" algn="l">
              <a:lnSpc>
                <a:spcPct val="100000"/>
              </a:lnSpc>
              <a:spcBef>
                <a:spcPts val="0"/>
              </a:spcBef>
              <a:spcAft>
                <a:spcPts val="0"/>
              </a:spcAft>
              <a:buClr>
                <a:schemeClr val="dk1"/>
              </a:buClr>
              <a:buSzPts val="1600"/>
              <a:buFont typeface="Hanken Grotesk"/>
              <a:buChar char="■"/>
              <a:defRPr b="0" i="0" sz="1600" u="none" cap="none" strike="noStrike">
                <a:solidFill>
                  <a:schemeClr val="dk1"/>
                </a:solidFill>
                <a:latin typeface="Hanken Grotesk"/>
                <a:ea typeface="Hanken Grotesk"/>
                <a:cs typeface="Hanken Grotesk"/>
                <a:sym typeface="Hanken Grotesk"/>
              </a:defRPr>
            </a:lvl3pPr>
            <a:lvl4pPr indent="-330200" lvl="3" marL="1828800" marR="0" rtl="0" algn="l">
              <a:lnSpc>
                <a:spcPct val="100000"/>
              </a:lnSpc>
              <a:spcBef>
                <a:spcPts val="0"/>
              </a:spcBef>
              <a:spcAft>
                <a:spcPts val="0"/>
              </a:spcAft>
              <a:buClr>
                <a:schemeClr val="dk1"/>
              </a:buClr>
              <a:buSzPts val="1600"/>
              <a:buFont typeface="Hanken Grotesk"/>
              <a:buChar char="●"/>
              <a:defRPr b="0" i="0" sz="1600" u="none" cap="none" strike="noStrike">
                <a:solidFill>
                  <a:schemeClr val="dk1"/>
                </a:solidFill>
                <a:latin typeface="Hanken Grotesk"/>
                <a:ea typeface="Hanken Grotesk"/>
                <a:cs typeface="Hanken Grotesk"/>
                <a:sym typeface="Hanken Grotesk"/>
              </a:defRPr>
            </a:lvl4pPr>
            <a:lvl5pPr indent="-330200" lvl="4" marL="2286000" marR="0" rtl="0" algn="l">
              <a:lnSpc>
                <a:spcPct val="100000"/>
              </a:lnSpc>
              <a:spcBef>
                <a:spcPts val="0"/>
              </a:spcBef>
              <a:spcAft>
                <a:spcPts val="0"/>
              </a:spcAft>
              <a:buClr>
                <a:schemeClr val="dk1"/>
              </a:buClr>
              <a:buSzPts val="1600"/>
              <a:buFont typeface="Hanken Grotesk"/>
              <a:buChar char="○"/>
              <a:defRPr b="0" i="0" sz="1600" u="none" cap="none" strike="noStrike">
                <a:solidFill>
                  <a:schemeClr val="dk1"/>
                </a:solidFill>
                <a:latin typeface="Hanken Grotesk"/>
                <a:ea typeface="Hanken Grotesk"/>
                <a:cs typeface="Hanken Grotesk"/>
                <a:sym typeface="Hanken Grotesk"/>
              </a:defRPr>
            </a:lvl5pPr>
            <a:lvl6pPr indent="-330200" lvl="5" marL="2743200" marR="0" rtl="0" algn="l">
              <a:lnSpc>
                <a:spcPct val="100000"/>
              </a:lnSpc>
              <a:spcBef>
                <a:spcPts val="0"/>
              </a:spcBef>
              <a:spcAft>
                <a:spcPts val="0"/>
              </a:spcAft>
              <a:buClr>
                <a:schemeClr val="dk1"/>
              </a:buClr>
              <a:buSzPts val="1600"/>
              <a:buFont typeface="Hanken Grotesk"/>
              <a:buChar char="■"/>
              <a:defRPr b="0" i="0" sz="1600" u="none" cap="none" strike="noStrike">
                <a:solidFill>
                  <a:schemeClr val="dk1"/>
                </a:solidFill>
                <a:latin typeface="Hanken Grotesk"/>
                <a:ea typeface="Hanken Grotesk"/>
                <a:cs typeface="Hanken Grotesk"/>
                <a:sym typeface="Hanken Grotesk"/>
              </a:defRPr>
            </a:lvl6pPr>
            <a:lvl7pPr indent="-330200" lvl="6" marL="3200400" marR="0" rtl="0" algn="l">
              <a:lnSpc>
                <a:spcPct val="100000"/>
              </a:lnSpc>
              <a:spcBef>
                <a:spcPts val="0"/>
              </a:spcBef>
              <a:spcAft>
                <a:spcPts val="0"/>
              </a:spcAft>
              <a:buClr>
                <a:schemeClr val="dk1"/>
              </a:buClr>
              <a:buSzPts val="1600"/>
              <a:buFont typeface="Hanken Grotesk"/>
              <a:buChar char="●"/>
              <a:defRPr b="0" i="0" sz="1600" u="none" cap="none" strike="noStrike">
                <a:solidFill>
                  <a:schemeClr val="dk1"/>
                </a:solidFill>
                <a:latin typeface="Hanken Grotesk"/>
                <a:ea typeface="Hanken Grotesk"/>
                <a:cs typeface="Hanken Grotesk"/>
                <a:sym typeface="Hanken Grotesk"/>
              </a:defRPr>
            </a:lvl7pPr>
            <a:lvl8pPr indent="-330200" lvl="7" marL="3657600" marR="0" rtl="0" algn="l">
              <a:lnSpc>
                <a:spcPct val="100000"/>
              </a:lnSpc>
              <a:spcBef>
                <a:spcPts val="0"/>
              </a:spcBef>
              <a:spcAft>
                <a:spcPts val="0"/>
              </a:spcAft>
              <a:buClr>
                <a:schemeClr val="dk1"/>
              </a:buClr>
              <a:buSzPts val="1600"/>
              <a:buFont typeface="Hanken Grotesk"/>
              <a:buChar char="○"/>
              <a:defRPr b="0" i="0" sz="1600" u="none" cap="none" strike="noStrike">
                <a:solidFill>
                  <a:schemeClr val="dk1"/>
                </a:solidFill>
                <a:latin typeface="Hanken Grotesk"/>
                <a:ea typeface="Hanken Grotesk"/>
                <a:cs typeface="Hanken Grotesk"/>
                <a:sym typeface="Hanken Grotesk"/>
              </a:defRPr>
            </a:lvl8pPr>
            <a:lvl9pPr indent="-330200" lvl="8" marL="4114800" marR="0" rtl="0" algn="l">
              <a:lnSpc>
                <a:spcPct val="100000"/>
              </a:lnSpc>
              <a:spcBef>
                <a:spcPts val="0"/>
              </a:spcBef>
              <a:spcAft>
                <a:spcPts val="0"/>
              </a:spcAft>
              <a:buClr>
                <a:schemeClr val="dk1"/>
              </a:buClr>
              <a:buSzPts val="1600"/>
              <a:buFont typeface="Hanken Grotesk"/>
              <a:buChar char="■"/>
              <a:defRPr b="0" i="0" sz="1600" u="none" cap="none" strike="noStrike">
                <a:solidFill>
                  <a:schemeClr val="dk1"/>
                </a:solidFill>
                <a:latin typeface="Hanken Grotesk"/>
                <a:ea typeface="Hanken Grotesk"/>
                <a:cs typeface="Hanken Grotesk"/>
                <a:sym typeface="Hanken Grotesk"/>
              </a:defRPr>
            </a:lvl9pPr>
          </a:lstStyle>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2.png"/><Relationship Id="rId4" Type="http://schemas.openxmlformats.org/officeDocument/2006/relationships/image" Target="../media/image14.png"/><Relationship Id="rId5" Type="http://schemas.openxmlformats.org/officeDocument/2006/relationships/image" Target="../media/image20.png"/><Relationship Id="rId6" Type="http://schemas.openxmlformats.org/officeDocument/2006/relationships/image" Target="../media/image10.png"/><Relationship Id="rId7" Type="http://schemas.openxmlformats.org/officeDocument/2006/relationships/image" Target="../media/image19.png"/><Relationship Id="rId8"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80" name="Shape 480"/>
        <p:cNvGrpSpPr/>
        <p:nvPr/>
      </p:nvGrpSpPr>
      <p:grpSpPr>
        <a:xfrm>
          <a:off x="0" y="0"/>
          <a:ext cx="0" cy="0"/>
          <a:chOff x="0" y="0"/>
          <a:chExt cx="0" cy="0"/>
        </a:xfrm>
      </p:grpSpPr>
      <p:grpSp>
        <p:nvGrpSpPr>
          <p:cNvPr id="481" name="Google Shape;481;g2e1d553bc03_0_1110"/>
          <p:cNvGrpSpPr/>
          <p:nvPr/>
        </p:nvGrpSpPr>
        <p:grpSpPr>
          <a:xfrm>
            <a:off x="9036354" y="3062083"/>
            <a:ext cx="1378409" cy="4480536"/>
            <a:chOff x="6777435" y="2296619"/>
            <a:chExt cx="1033832" cy="3360486"/>
          </a:xfrm>
        </p:grpSpPr>
        <p:grpSp>
          <p:nvGrpSpPr>
            <p:cNvPr id="482" name="Google Shape;482;g2e1d553bc03_0_1110"/>
            <p:cNvGrpSpPr/>
            <p:nvPr/>
          </p:nvGrpSpPr>
          <p:grpSpPr>
            <a:xfrm rot="10800000">
              <a:off x="6777435" y="2296619"/>
              <a:ext cx="681216" cy="3360486"/>
              <a:chOff x="1337800" y="-2525590"/>
              <a:chExt cx="1498167" cy="7390556"/>
            </a:xfrm>
          </p:grpSpPr>
          <p:cxnSp>
            <p:nvCxnSpPr>
              <p:cNvPr id="483" name="Google Shape;483;g2e1d553bc03_0_1110"/>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484" name="Google Shape;484;g2e1d553bc03_0_1110"/>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485" name="Google Shape;485;g2e1d553bc03_0_1110"/>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486" name="Google Shape;486;g2e1d553bc03_0_1110"/>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 name="Google Shape;487;g2e1d553bc03_0_1110"/>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 name="Google Shape;488;g2e1d553bc03_0_1110"/>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489" name="Google Shape;489;g2e1d553bc03_0_1110"/>
          <p:cNvGrpSpPr/>
          <p:nvPr/>
        </p:nvGrpSpPr>
        <p:grpSpPr>
          <a:xfrm>
            <a:off x="8350523" y="-2930691"/>
            <a:ext cx="908338" cy="4480894"/>
            <a:chOff x="1337800" y="-2525590"/>
            <a:chExt cx="1498167" cy="7390556"/>
          </a:xfrm>
        </p:grpSpPr>
        <p:cxnSp>
          <p:nvCxnSpPr>
            <p:cNvPr id="490" name="Google Shape;490;g2e1d553bc03_0_1110"/>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491" name="Google Shape;491;g2e1d553bc03_0_1110"/>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492" name="Google Shape;492;g2e1d553bc03_0_1110"/>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493" name="Google Shape;493;g2e1d553bc03_0_1110"/>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494" name="Google Shape;494;g2e1d553bc03_0_1110"/>
          <p:cNvGrpSpPr/>
          <p:nvPr/>
        </p:nvGrpSpPr>
        <p:grpSpPr>
          <a:xfrm flipH="1" rot="10800000">
            <a:off x="-176179" y="-2174139"/>
            <a:ext cx="3807197" cy="5163071"/>
            <a:chOff x="1857762" y="2762827"/>
            <a:chExt cx="2855469" cy="3872400"/>
          </a:xfrm>
        </p:grpSpPr>
        <p:cxnSp>
          <p:nvCxnSpPr>
            <p:cNvPr id="495" name="Google Shape;495;g2e1d553bc03_0_1110"/>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496" name="Google Shape;496;g2e1d553bc03_0_1110"/>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497" name="Google Shape;497;g2e1d553bc03_0_1110"/>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498" name="Google Shape;498;g2e1d553bc03_0_1110"/>
          <p:cNvGrpSpPr/>
          <p:nvPr/>
        </p:nvGrpSpPr>
        <p:grpSpPr>
          <a:xfrm>
            <a:off x="4438956" y="-4047835"/>
            <a:ext cx="8628884" cy="6164416"/>
            <a:chOff x="3329300" y="-3035952"/>
            <a:chExt cx="6471825" cy="4623428"/>
          </a:xfrm>
        </p:grpSpPr>
        <p:grpSp>
          <p:nvGrpSpPr>
            <p:cNvPr id="499" name="Google Shape;499;g2e1d553bc03_0_1110"/>
            <p:cNvGrpSpPr/>
            <p:nvPr/>
          </p:nvGrpSpPr>
          <p:grpSpPr>
            <a:xfrm rot="5400000">
              <a:off x="2802526" y="-1414050"/>
              <a:ext cx="3859204" cy="615399"/>
              <a:chOff x="-6675" y="307100"/>
              <a:chExt cx="9140700" cy="4634025"/>
            </a:xfrm>
          </p:grpSpPr>
          <p:cxnSp>
            <p:nvCxnSpPr>
              <p:cNvPr id="500" name="Google Shape;500;g2e1d553bc03_0_1110"/>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01" name="Google Shape;501;g2e1d553bc03_0_1110"/>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02" name="Google Shape;502;g2e1d553bc03_0_1110"/>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03" name="Google Shape;503;g2e1d553bc03_0_1110"/>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04" name="Google Shape;504;g2e1d553bc03_0_1110"/>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05" name="Google Shape;505;g2e1d553bc03_0_1110"/>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06" name="Google Shape;506;g2e1d553bc03_0_1110"/>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07" name="Google Shape;507;g2e1d553bc03_0_1110"/>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08" name="Google Shape;508;g2e1d553bc03_0_1110"/>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09" name="Google Shape;509;g2e1d553bc03_0_1110"/>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510" name="Google Shape;510;g2e1d553bc03_0_1110"/>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511" name="Google Shape;511;g2e1d553bc03_0_1110"/>
          <p:cNvSpPr txBox="1"/>
          <p:nvPr>
            <p:ph type="ctrTitle"/>
          </p:nvPr>
        </p:nvSpPr>
        <p:spPr>
          <a:xfrm>
            <a:off x="3227475" y="1341275"/>
            <a:ext cx="6246900" cy="17769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7200"/>
              <a:buFont typeface="Century Gothic"/>
              <a:buNone/>
            </a:pPr>
            <a:r>
              <a:rPr lang="es-MX" sz="6000"/>
              <a:t>Custom project</a:t>
            </a:r>
            <a:endParaRPr sz="6000"/>
          </a:p>
        </p:txBody>
      </p:sp>
      <p:sp>
        <p:nvSpPr>
          <p:cNvPr id="512" name="Google Shape;512;g2e1d553bc03_0_1110"/>
          <p:cNvSpPr txBox="1"/>
          <p:nvPr>
            <p:ph idx="1" type="subTitle"/>
          </p:nvPr>
        </p:nvSpPr>
        <p:spPr>
          <a:xfrm>
            <a:off x="1305369" y="3764846"/>
            <a:ext cx="8825700" cy="861300"/>
          </a:xfrm>
          <a:prstGeom prst="rect">
            <a:avLst/>
          </a:prstGeom>
          <a:noFill/>
          <a:ln>
            <a:noFill/>
          </a:ln>
        </p:spPr>
        <p:txBody>
          <a:bodyPr anchorCtr="0" anchor="t" bIns="45700" lIns="91425" spcFirstLastPara="1" rIns="91425" wrap="square" tIns="45700">
            <a:noAutofit/>
          </a:bodyPr>
          <a:lstStyle/>
          <a:p>
            <a:pPr indent="0" lvl="0" marL="0" rtl="0" algn="ctr">
              <a:lnSpc>
                <a:spcPct val="80000"/>
              </a:lnSpc>
              <a:spcBef>
                <a:spcPts val="0"/>
              </a:spcBef>
              <a:spcAft>
                <a:spcPts val="0"/>
              </a:spcAft>
              <a:buSzPts val="1120"/>
              <a:buNone/>
            </a:pPr>
            <a:r>
              <a:rPr lang="es-MX" sz="1629"/>
              <a:t>SOLAR FLARES</a:t>
            </a:r>
            <a:endParaRPr sz="1629"/>
          </a:p>
          <a:p>
            <a:pPr indent="0" lvl="0" marL="0" rtl="0" algn="ctr">
              <a:lnSpc>
                <a:spcPct val="80000"/>
              </a:lnSpc>
              <a:spcBef>
                <a:spcPts val="1000"/>
              </a:spcBef>
              <a:spcAft>
                <a:spcPts val="0"/>
              </a:spcAft>
              <a:buSzPts val="1120"/>
              <a:buNone/>
            </a:pPr>
            <a:r>
              <a:t/>
            </a:r>
            <a:endParaRPr sz="1629"/>
          </a:p>
          <a:p>
            <a:pPr indent="0" lvl="0" marL="0" rtl="0" algn="ctr">
              <a:lnSpc>
                <a:spcPct val="80000"/>
              </a:lnSpc>
              <a:spcBef>
                <a:spcPts val="1000"/>
              </a:spcBef>
              <a:spcAft>
                <a:spcPts val="0"/>
              </a:spcAft>
              <a:buSzPts val="1120"/>
              <a:buNone/>
            </a:pPr>
            <a:r>
              <a:rPr lang="es-MX" sz="1629"/>
              <a:t>ERIC EVARISTO NIEVES</a:t>
            </a:r>
            <a:endParaRPr sz="1629"/>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822" name="Shape 822"/>
        <p:cNvGrpSpPr/>
        <p:nvPr/>
      </p:nvGrpSpPr>
      <p:grpSpPr>
        <a:xfrm>
          <a:off x="0" y="0"/>
          <a:ext cx="0" cy="0"/>
          <a:chOff x="0" y="0"/>
          <a:chExt cx="0" cy="0"/>
        </a:xfrm>
      </p:grpSpPr>
      <p:grpSp>
        <p:nvGrpSpPr>
          <p:cNvPr id="823" name="Google Shape;823;g2e1d553bc03_0_1674"/>
          <p:cNvGrpSpPr/>
          <p:nvPr/>
        </p:nvGrpSpPr>
        <p:grpSpPr>
          <a:xfrm>
            <a:off x="9036354" y="3062083"/>
            <a:ext cx="1378409" cy="4480536"/>
            <a:chOff x="6777435" y="2296619"/>
            <a:chExt cx="1033832" cy="3360486"/>
          </a:xfrm>
        </p:grpSpPr>
        <p:grpSp>
          <p:nvGrpSpPr>
            <p:cNvPr id="824" name="Google Shape;824;g2e1d553bc03_0_1674"/>
            <p:cNvGrpSpPr/>
            <p:nvPr/>
          </p:nvGrpSpPr>
          <p:grpSpPr>
            <a:xfrm rot="10800000">
              <a:off x="6777435" y="2296619"/>
              <a:ext cx="681216" cy="3360486"/>
              <a:chOff x="1337800" y="-2525590"/>
              <a:chExt cx="1498167" cy="7390556"/>
            </a:xfrm>
          </p:grpSpPr>
          <p:cxnSp>
            <p:nvCxnSpPr>
              <p:cNvPr id="825" name="Google Shape;825;g2e1d553bc03_0_1674"/>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826" name="Google Shape;826;g2e1d553bc03_0_1674"/>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827" name="Google Shape;827;g2e1d553bc03_0_1674"/>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828" name="Google Shape;828;g2e1d553bc03_0_1674"/>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9" name="Google Shape;829;g2e1d553bc03_0_1674"/>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0" name="Google Shape;830;g2e1d553bc03_0_1674"/>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831" name="Google Shape;831;g2e1d553bc03_0_1674"/>
          <p:cNvGrpSpPr/>
          <p:nvPr/>
        </p:nvGrpSpPr>
        <p:grpSpPr>
          <a:xfrm>
            <a:off x="8350523" y="-2930691"/>
            <a:ext cx="908338" cy="4480894"/>
            <a:chOff x="1337800" y="-2525590"/>
            <a:chExt cx="1498167" cy="7390556"/>
          </a:xfrm>
        </p:grpSpPr>
        <p:cxnSp>
          <p:nvCxnSpPr>
            <p:cNvPr id="832" name="Google Shape;832;g2e1d553bc03_0_1674"/>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833" name="Google Shape;833;g2e1d553bc03_0_1674"/>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834" name="Google Shape;834;g2e1d553bc03_0_1674"/>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835" name="Google Shape;835;g2e1d553bc03_0_1674"/>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836" name="Google Shape;836;g2e1d553bc03_0_1674"/>
          <p:cNvGrpSpPr/>
          <p:nvPr/>
        </p:nvGrpSpPr>
        <p:grpSpPr>
          <a:xfrm flipH="1" rot="10800000">
            <a:off x="-176179" y="-2174139"/>
            <a:ext cx="3807197" cy="5163071"/>
            <a:chOff x="1857762" y="2762827"/>
            <a:chExt cx="2855469" cy="3872400"/>
          </a:xfrm>
        </p:grpSpPr>
        <p:cxnSp>
          <p:nvCxnSpPr>
            <p:cNvPr id="837" name="Google Shape;837;g2e1d553bc03_0_1674"/>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838" name="Google Shape;838;g2e1d553bc03_0_1674"/>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839" name="Google Shape;839;g2e1d553bc03_0_1674"/>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840" name="Google Shape;840;g2e1d553bc03_0_1674"/>
          <p:cNvGrpSpPr/>
          <p:nvPr/>
        </p:nvGrpSpPr>
        <p:grpSpPr>
          <a:xfrm>
            <a:off x="4438956" y="-4047835"/>
            <a:ext cx="8628884" cy="6164416"/>
            <a:chOff x="3329300" y="-3035952"/>
            <a:chExt cx="6471825" cy="4623428"/>
          </a:xfrm>
        </p:grpSpPr>
        <p:grpSp>
          <p:nvGrpSpPr>
            <p:cNvPr id="841" name="Google Shape;841;g2e1d553bc03_0_1674"/>
            <p:cNvGrpSpPr/>
            <p:nvPr/>
          </p:nvGrpSpPr>
          <p:grpSpPr>
            <a:xfrm rot="5400000">
              <a:off x="2802526" y="-1414050"/>
              <a:ext cx="3859204" cy="615399"/>
              <a:chOff x="-6675" y="307100"/>
              <a:chExt cx="9140700" cy="4634025"/>
            </a:xfrm>
          </p:grpSpPr>
          <p:cxnSp>
            <p:nvCxnSpPr>
              <p:cNvPr id="842" name="Google Shape;842;g2e1d553bc03_0_1674"/>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43" name="Google Shape;843;g2e1d553bc03_0_1674"/>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44" name="Google Shape;844;g2e1d553bc03_0_1674"/>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45" name="Google Shape;845;g2e1d553bc03_0_1674"/>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46" name="Google Shape;846;g2e1d553bc03_0_1674"/>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47" name="Google Shape;847;g2e1d553bc03_0_1674"/>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48" name="Google Shape;848;g2e1d553bc03_0_1674"/>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49" name="Google Shape;849;g2e1d553bc03_0_1674"/>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50" name="Google Shape;850;g2e1d553bc03_0_1674"/>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51" name="Google Shape;851;g2e1d553bc03_0_1674"/>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852" name="Google Shape;852;g2e1d553bc03_0_1674"/>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853" name="Google Shape;853;g2e1d553bc03_0_1674"/>
          <p:cNvSpPr txBox="1"/>
          <p:nvPr>
            <p:ph idx="4294967295" type="title"/>
          </p:nvPr>
        </p:nvSpPr>
        <p:spPr>
          <a:xfrm>
            <a:off x="645130" y="426213"/>
            <a:ext cx="9404700" cy="1400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1.- Estructura</a:t>
            </a:r>
            <a:endParaRPr/>
          </a:p>
        </p:txBody>
      </p:sp>
      <p:sp>
        <p:nvSpPr>
          <p:cNvPr id="854" name="Google Shape;854;g2e1d553bc03_0_1674"/>
          <p:cNvSpPr txBox="1"/>
          <p:nvPr>
            <p:ph idx="4294967295" type="body"/>
          </p:nvPr>
        </p:nvSpPr>
        <p:spPr>
          <a:xfrm>
            <a:off x="586375" y="1826625"/>
            <a:ext cx="8507700" cy="8307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1000"/>
              </a:spcBef>
              <a:spcAft>
                <a:spcPts val="0"/>
              </a:spcAft>
              <a:buSzPts val="1600"/>
              <a:buChar char="►"/>
            </a:pPr>
            <a:r>
              <a:rPr lang="es-MX"/>
              <a:t>Estructura final de </a:t>
            </a:r>
            <a:r>
              <a:rPr lang="es-MX"/>
              <a:t>cómo</a:t>
            </a:r>
            <a:r>
              <a:rPr lang="es-MX"/>
              <a:t> </a:t>
            </a:r>
            <a:r>
              <a:rPr lang="es-MX"/>
              <a:t>está</a:t>
            </a:r>
            <a:r>
              <a:rPr lang="es-MX"/>
              <a:t> organizado el proyecto.</a:t>
            </a:r>
            <a:endParaRPr/>
          </a:p>
          <a:p>
            <a:pPr indent="0" lvl="0" marL="342900" rtl="0" algn="just">
              <a:spcBef>
                <a:spcPts val="1000"/>
              </a:spcBef>
              <a:spcAft>
                <a:spcPts val="0"/>
              </a:spcAft>
              <a:buNone/>
            </a:pPr>
            <a:r>
              <a:t/>
            </a:r>
            <a:endParaRPr/>
          </a:p>
        </p:txBody>
      </p:sp>
      <p:sp>
        <p:nvSpPr>
          <p:cNvPr id="855" name="Google Shape;855;g2e1d553bc03_0_1674"/>
          <p:cNvSpPr txBox="1"/>
          <p:nvPr/>
        </p:nvSpPr>
        <p:spPr>
          <a:xfrm>
            <a:off x="5603700" y="2611125"/>
            <a:ext cx="3151800" cy="2274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MX" sz="1500">
                <a:solidFill>
                  <a:schemeClr val="lt1"/>
                </a:solidFill>
                <a:latin typeface="Century Gothic"/>
                <a:ea typeface="Century Gothic"/>
                <a:cs typeface="Century Gothic"/>
                <a:sym typeface="Century Gothic"/>
              </a:rPr>
              <a:t>la estructura final fue el resultado de todo lo que se </a:t>
            </a:r>
            <a:r>
              <a:rPr lang="es-MX" sz="1500">
                <a:solidFill>
                  <a:schemeClr val="lt1"/>
                </a:solidFill>
                <a:latin typeface="Century Gothic"/>
                <a:ea typeface="Century Gothic"/>
                <a:cs typeface="Century Gothic"/>
                <a:sym typeface="Century Gothic"/>
              </a:rPr>
              <a:t>utilizó</a:t>
            </a:r>
            <a:r>
              <a:rPr lang="es-MX" sz="1500">
                <a:solidFill>
                  <a:schemeClr val="lt1"/>
                </a:solidFill>
                <a:latin typeface="Century Gothic"/>
                <a:ea typeface="Century Gothic"/>
                <a:cs typeface="Century Gothic"/>
                <a:sym typeface="Century Gothic"/>
              </a:rPr>
              <a:t> en el proyecto el archivo main es el api que expone la </a:t>
            </a:r>
            <a:r>
              <a:rPr lang="es-MX" sz="1500">
                <a:solidFill>
                  <a:schemeClr val="lt1"/>
                </a:solidFill>
                <a:latin typeface="Century Gothic"/>
                <a:ea typeface="Century Gothic"/>
                <a:cs typeface="Century Gothic"/>
                <a:sym typeface="Century Gothic"/>
              </a:rPr>
              <a:t>predicción</a:t>
            </a:r>
            <a:r>
              <a:rPr lang="es-MX" sz="1500">
                <a:solidFill>
                  <a:schemeClr val="lt1"/>
                </a:solidFill>
                <a:latin typeface="Century Gothic"/>
                <a:ea typeface="Century Gothic"/>
                <a:cs typeface="Century Gothic"/>
                <a:sym typeface="Century Gothic"/>
              </a:rPr>
              <a:t> del modelo.	</a:t>
            </a:r>
            <a:endParaRPr sz="1500">
              <a:solidFill>
                <a:schemeClr val="lt1"/>
              </a:solidFill>
              <a:latin typeface="Century Gothic"/>
              <a:ea typeface="Century Gothic"/>
              <a:cs typeface="Century Gothic"/>
              <a:sym typeface="Century Gothic"/>
            </a:endParaRPr>
          </a:p>
        </p:txBody>
      </p:sp>
      <p:pic>
        <p:nvPicPr>
          <p:cNvPr id="856" name="Google Shape;856;g2e1d553bc03_0_1674"/>
          <p:cNvPicPr preferRelativeResize="0"/>
          <p:nvPr/>
        </p:nvPicPr>
        <p:blipFill>
          <a:blip r:embed="rId3">
            <a:alphaModFix/>
          </a:blip>
          <a:stretch>
            <a:fillRect/>
          </a:stretch>
        </p:blipFill>
        <p:spPr>
          <a:xfrm>
            <a:off x="1046276" y="2249925"/>
            <a:ext cx="4372699" cy="4410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860" name="Shape 860"/>
        <p:cNvGrpSpPr/>
        <p:nvPr/>
      </p:nvGrpSpPr>
      <p:grpSpPr>
        <a:xfrm>
          <a:off x="0" y="0"/>
          <a:ext cx="0" cy="0"/>
          <a:chOff x="0" y="0"/>
          <a:chExt cx="0" cy="0"/>
        </a:xfrm>
      </p:grpSpPr>
      <p:grpSp>
        <p:nvGrpSpPr>
          <p:cNvPr id="861" name="Google Shape;861;g2e1d553bc03_0_1711"/>
          <p:cNvGrpSpPr/>
          <p:nvPr/>
        </p:nvGrpSpPr>
        <p:grpSpPr>
          <a:xfrm>
            <a:off x="9036354" y="3062083"/>
            <a:ext cx="1378409" cy="4480536"/>
            <a:chOff x="6777435" y="2296619"/>
            <a:chExt cx="1033832" cy="3360486"/>
          </a:xfrm>
        </p:grpSpPr>
        <p:grpSp>
          <p:nvGrpSpPr>
            <p:cNvPr id="862" name="Google Shape;862;g2e1d553bc03_0_1711"/>
            <p:cNvGrpSpPr/>
            <p:nvPr/>
          </p:nvGrpSpPr>
          <p:grpSpPr>
            <a:xfrm rot="10800000">
              <a:off x="6777435" y="2296619"/>
              <a:ext cx="681216" cy="3360486"/>
              <a:chOff x="1337800" y="-2525590"/>
              <a:chExt cx="1498167" cy="7390556"/>
            </a:xfrm>
          </p:grpSpPr>
          <p:cxnSp>
            <p:nvCxnSpPr>
              <p:cNvPr id="863" name="Google Shape;863;g2e1d553bc03_0_1711"/>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864" name="Google Shape;864;g2e1d553bc03_0_1711"/>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865" name="Google Shape;865;g2e1d553bc03_0_1711"/>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866" name="Google Shape;866;g2e1d553bc03_0_1711"/>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7" name="Google Shape;867;g2e1d553bc03_0_1711"/>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8" name="Google Shape;868;g2e1d553bc03_0_1711"/>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869" name="Google Shape;869;g2e1d553bc03_0_1711"/>
          <p:cNvGrpSpPr/>
          <p:nvPr/>
        </p:nvGrpSpPr>
        <p:grpSpPr>
          <a:xfrm>
            <a:off x="8350523" y="-2930691"/>
            <a:ext cx="908338" cy="4480894"/>
            <a:chOff x="1337800" y="-2525590"/>
            <a:chExt cx="1498167" cy="7390556"/>
          </a:xfrm>
        </p:grpSpPr>
        <p:cxnSp>
          <p:nvCxnSpPr>
            <p:cNvPr id="870" name="Google Shape;870;g2e1d553bc03_0_1711"/>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871" name="Google Shape;871;g2e1d553bc03_0_1711"/>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872" name="Google Shape;872;g2e1d553bc03_0_1711"/>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873" name="Google Shape;873;g2e1d553bc03_0_1711"/>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874" name="Google Shape;874;g2e1d553bc03_0_1711"/>
          <p:cNvGrpSpPr/>
          <p:nvPr/>
        </p:nvGrpSpPr>
        <p:grpSpPr>
          <a:xfrm flipH="1" rot="10800000">
            <a:off x="-176179" y="-2174139"/>
            <a:ext cx="3807197" cy="5163071"/>
            <a:chOff x="1857762" y="2762827"/>
            <a:chExt cx="2855469" cy="3872400"/>
          </a:xfrm>
        </p:grpSpPr>
        <p:cxnSp>
          <p:nvCxnSpPr>
            <p:cNvPr id="875" name="Google Shape;875;g2e1d553bc03_0_1711"/>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876" name="Google Shape;876;g2e1d553bc03_0_1711"/>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877" name="Google Shape;877;g2e1d553bc03_0_1711"/>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878" name="Google Shape;878;g2e1d553bc03_0_1711"/>
          <p:cNvGrpSpPr/>
          <p:nvPr/>
        </p:nvGrpSpPr>
        <p:grpSpPr>
          <a:xfrm>
            <a:off x="4438956" y="-4047835"/>
            <a:ext cx="8628884" cy="6164416"/>
            <a:chOff x="3329300" y="-3035952"/>
            <a:chExt cx="6471825" cy="4623428"/>
          </a:xfrm>
        </p:grpSpPr>
        <p:grpSp>
          <p:nvGrpSpPr>
            <p:cNvPr id="879" name="Google Shape;879;g2e1d553bc03_0_1711"/>
            <p:cNvGrpSpPr/>
            <p:nvPr/>
          </p:nvGrpSpPr>
          <p:grpSpPr>
            <a:xfrm rot="5400000">
              <a:off x="2802526" y="-1414050"/>
              <a:ext cx="3859204" cy="615399"/>
              <a:chOff x="-6675" y="307100"/>
              <a:chExt cx="9140700" cy="4634025"/>
            </a:xfrm>
          </p:grpSpPr>
          <p:cxnSp>
            <p:nvCxnSpPr>
              <p:cNvPr id="880" name="Google Shape;880;g2e1d553bc03_0_1711"/>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81" name="Google Shape;881;g2e1d553bc03_0_1711"/>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82" name="Google Shape;882;g2e1d553bc03_0_1711"/>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83" name="Google Shape;883;g2e1d553bc03_0_1711"/>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84" name="Google Shape;884;g2e1d553bc03_0_1711"/>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85" name="Google Shape;885;g2e1d553bc03_0_1711"/>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86" name="Google Shape;886;g2e1d553bc03_0_1711"/>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87" name="Google Shape;887;g2e1d553bc03_0_1711"/>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88" name="Google Shape;888;g2e1d553bc03_0_1711"/>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89" name="Google Shape;889;g2e1d553bc03_0_1711"/>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890" name="Google Shape;890;g2e1d553bc03_0_1711"/>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891" name="Google Shape;891;g2e1d553bc03_0_1711"/>
          <p:cNvSpPr txBox="1"/>
          <p:nvPr>
            <p:ph idx="4294967295" type="title"/>
          </p:nvPr>
        </p:nvSpPr>
        <p:spPr>
          <a:xfrm>
            <a:off x="645125" y="426221"/>
            <a:ext cx="9404700" cy="915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Contenerización</a:t>
            </a:r>
            <a:endParaRPr/>
          </a:p>
        </p:txBody>
      </p:sp>
      <p:sp>
        <p:nvSpPr>
          <p:cNvPr id="892" name="Google Shape;892;g2e1d553bc03_0_1711"/>
          <p:cNvSpPr txBox="1"/>
          <p:nvPr>
            <p:ph idx="4294967295" type="body"/>
          </p:nvPr>
        </p:nvSpPr>
        <p:spPr>
          <a:xfrm>
            <a:off x="528650" y="1463975"/>
            <a:ext cx="8507700" cy="4195500"/>
          </a:xfrm>
          <a:prstGeom prst="rect">
            <a:avLst/>
          </a:prstGeom>
          <a:noFill/>
          <a:ln>
            <a:noFill/>
          </a:ln>
        </p:spPr>
        <p:txBody>
          <a:bodyPr anchorCtr="0" anchor="t" bIns="45700" lIns="91425" spcFirstLastPara="1" rIns="91425" wrap="square" tIns="45700">
            <a:normAutofit/>
          </a:bodyPr>
          <a:lstStyle/>
          <a:p>
            <a:pPr indent="-330200" lvl="0" marL="342900" rtl="0" algn="just">
              <a:spcBef>
                <a:spcPts val="1000"/>
              </a:spcBef>
              <a:spcAft>
                <a:spcPts val="0"/>
              </a:spcAft>
              <a:buSzPts val="1400"/>
              <a:buChar char="►"/>
            </a:pPr>
            <a:r>
              <a:rPr lang="es-MX" sz="1800"/>
              <a:t>Para la parte de </a:t>
            </a:r>
            <a:r>
              <a:rPr lang="es-MX" sz="1800"/>
              <a:t>contenerización</a:t>
            </a:r>
            <a:r>
              <a:rPr lang="es-MX" sz="1800"/>
              <a:t> para reproducibilidad y para despliegue del modelo se utilizara docker el cual </a:t>
            </a:r>
            <a:r>
              <a:rPr lang="es-MX" sz="1800"/>
              <a:t>respaldó</a:t>
            </a:r>
            <a:r>
              <a:rPr lang="es-MX" sz="1800"/>
              <a:t> todo el proyecto y se </a:t>
            </a:r>
            <a:r>
              <a:rPr lang="es-MX" sz="1800"/>
              <a:t>configuró</a:t>
            </a:r>
            <a:r>
              <a:rPr lang="es-MX" sz="1800"/>
              <a:t> para iniciar la API, se hicieron pruebas creando una </a:t>
            </a:r>
            <a:r>
              <a:rPr lang="es-MX" sz="1800"/>
              <a:t>máquina</a:t>
            </a:r>
            <a:r>
              <a:rPr lang="es-MX" sz="1800"/>
              <a:t> virtual y instalando dockers y mover la imagen para poder replicar todo y funciono correctamente.</a:t>
            </a:r>
            <a:endParaRPr sz="1800"/>
          </a:p>
          <a:p>
            <a:pPr indent="0" lvl="0" marL="0" rtl="0" algn="just">
              <a:spcBef>
                <a:spcPts val="1000"/>
              </a:spcBef>
              <a:spcAft>
                <a:spcPts val="0"/>
              </a:spcAft>
              <a:buNone/>
            </a:pPr>
            <a:r>
              <a:t/>
            </a:r>
            <a:endParaRPr/>
          </a:p>
          <a:p>
            <a:pPr indent="0" lvl="0" marL="0" rtl="0" algn="just">
              <a:spcBef>
                <a:spcPts val="1000"/>
              </a:spcBef>
              <a:spcAft>
                <a:spcPts val="0"/>
              </a:spcAft>
              <a:buNone/>
            </a:pPr>
            <a:r>
              <a:t/>
            </a:r>
            <a:endParaRPr/>
          </a:p>
          <a:p>
            <a:pPr indent="0" lvl="0" marL="0" rtl="0" algn="just">
              <a:spcBef>
                <a:spcPts val="1000"/>
              </a:spcBef>
              <a:spcAft>
                <a:spcPts val="0"/>
              </a:spcAft>
              <a:buNone/>
            </a:pPr>
            <a:r>
              <a:t/>
            </a:r>
            <a:endParaRPr/>
          </a:p>
        </p:txBody>
      </p:sp>
      <p:pic>
        <p:nvPicPr>
          <p:cNvPr id="893" name="Google Shape;893;g2e1d553bc03_0_1711"/>
          <p:cNvPicPr preferRelativeResize="0"/>
          <p:nvPr/>
        </p:nvPicPr>
        <p:blipFill>
          <a:blip r:embed="rId3">
            <a:alphaModFix/>
          </a:blip>
          <a:stretch>
            <a:fillRect/>
          </a:stretch>
        </p:blipFill>
        <p:spPr>
          <a:xfrm>
            <a:off x="50350" y="2931325"/>
            <a:ext cx="5950476" cy="3202100"/>
          </a:xfrm>
          <a:prstGeom prst="rect">
            <a:avLst/>
          </a:prstGeom>
          <a:noFill/>
          <a:ln>
            <a:noFill/>
          </a:ln>
        </p:spPr>
      </p:pic>
      <p:pic>
        <p:nvPicPr>
          <p:cNvPr id="894" name="Google Shape;894;g2e1d553bc03_0_1711"/>
          <p:cNvPicPr preferRelativeResize="0"/>
          <p:nvPr/>
        </p:nvPicPr>
        <p:blipFill>
          <a:blip r:embed="rId4">
            <a:alphaModFix/>
          </a:blip>
          <a:stretch>
            <a:fillRect/>
          </a:stretch>
        </p:blipFill>
        <p:spPr>
          <a:xfrm>
            <a:off x="6157041" y="2931325"/>
            <a:ext cx="6034960" cy="3258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898" name="Shape 898"/>
        <p:cNvGrpSpPr/>
        <p:nvPr/>
      </p:nvGrpSpPr>
      <p:grpSpPr>
        <a:xfrm>
          <a:off x="0" y="0"/>
          <a:ext cx="0" cy="0"/>
          <a:chOff x="0" y="0"/>
          <a:chExt cx="0" cy="0"/>
        </a:xfrm>
      </p:grpSpPr>
      <p:grpSp>
        <p:nvGrpSpPr>
          <p:cNvPr id="899" name="Google Shape;899;g2e1e03ea264_0_59"/>
          <p:cNvGrpSpPr/>
          <p:nvPr/>
        </p:nvGrpSpPr>
        <p:grpSpPr>
          <a:xfrm>
            <a:off x="9036354" y="3062083"/>
            <a:ext cx="1378409" cy="4480536"/>
            <a:chOff x="6777435" y="2296619"/>
            <a:chExt cx="1033832" cy="3360486"/>
          </a:xfrm>
        </p:grpSpPr>
        <p:grpSp>
          <p:nvGrpSpPr>
            <p:cNvPr id="900" name="Google Shape;900;g2e1e03ea264_0_59"/>
            <p:cNvGrpSpPr/>
            <p:nvPr/>
          </p:nvGrpSpPr>
          <p:grpSpPr>
            <a:xfrm rot="10800000">
              <a:off x="6777435" y="2296619"/>
              <a:ext cx="681216" cy="3360486"/>
              <a:chOff x="1337800" y="-2525590"/>
              <a:chExt cx="1498167" cy="7390556"/>
            </a:xfrm>
          </p:grpSpPr>
          <p:cxnSp>
            <p:nvCxnSpPr>
              <p:cNvPr id="901" name="Google Shape;901;g2e1e03ea264_0_59"/>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902" name="Google Shape;902;g2e1e03ea264_0_59"/>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903" name="Google Shape;903;g2e1e03ea264_0_5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904" name="Google Shape;904;g2e1e03ea264_0_59"/>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5" name="Google Shape;905;g2e1e03ea264_0_59"/>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6" name="Google Shape;906;g2e1e03ea264_0_59"/>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907" name="Google Shape;907;g2e1e03ea264_0_59"/>
          <p:cNvGrpSpPr/>
          <p:nvPr/>
        </p:nvGrpSpPr>
        <p:grpSpPr>
          <a:xfrm>
            <a:off x="8350523" y="-2930691"/>
            <a:ext cx="908338" cy="4480894"/>
            <a:chOff x="1337800" y="-2525590"/>
            <a:chExt cx="1498167" cy="7390556"/>
          </a:xfrm>
        </p:grpSpPr>
        <p:cxnSp>
          <p:nvCxnSpPr>
            <p:cNvPr id="908" name="Google Shape;908;g2e1e03ea264_0_59"/>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909" name="Google Shape;909;g2e1e03ea264_0_59"/>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910" name="Google Shape;910;g2e1e03ea264_0_5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911" name="Google Shape;911;g2e1e03ea264_0_59"/>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912" name="Google Shape;912;g2e1e03ea264_0_59"/>
          <p:cNvGrpSpPr/>
          <p:nvPr/>
        </p:nvGrpSpPr>
        <p:grpSpPr>
          <a:xfrm flipH="1" rot="10800000">
            <a:off x="-176179" y="-2174139"/>
            <a:ext cx="3807197" cy="5163071"/>
            <a:chOff x="1857762" y="2762827"/>
            <a:chExt cx="2855469" cy="3872400"/>
          </a:xfrm>
        </p:grpSpPr>
        <p:cxnSp>
          <p:nvCxnSpPr>
            <p:cNvPr id="913" name="Google Shape;913;g2e1e03ea264_0_59"/>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914" name="Google Shape;914;g2e1e03ea264_0_59"/>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915" name="Google Shape;915;g2e1e03ea264_0_59"/>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916" name="Google Shape;916;g2e1e03ea264_0_59"/>
          <p:cNvGrpSpPr/>
          <p:nvPr/>
        </p:nvGrpSpPr>
        <p:grpSpPr>
          <a:xfrm>
            <a:off x="4438956" y="-4047835"/>
            <a:ext cx="8628884" cy="6164416"/>
            <a:chOff x="3329300" y="-3035952"/>
            <a:chExt cx="6471825" cy="4623428"/>
          </a:xfrm>
        </p:grpSpPr>
        <p:grpSp>
          <p:nvGrpSpPr>
            <p:cNvPr id="917" name="Google Shape;917;g2e1e03ea264_0_59"/>
            <p:cNvGrpSpPr/>
            <p:nvPr/>
          </p:nvGrpSpPr>
          <p:grpSpPr>
            <a:xfrm rot="5400000">
              <a:off x="2802526" y="-1414050"/>
              <a:ext cx="3859204" cy="615399"/>
              <a:chOff x="-6675" y="307100"/>
              <a:chExt cx="9140700" cy="4634025"/>
            </a:xfrm>
          </p:grpSpPr>
          <p:cxnSp>
            <p:nvCxnSpPr>
              <p:cNvPr id="918" name="Google Shape;918;g2e1e03ea264_0_59"/>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919" name="Google Shape;919;g2e1e03ea264_0_59"/>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920" name="Google Shape;920;g2e1e03ea264_0_59"/>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921" name="Google Shape;921;g2e1e03ea264_0_59"/>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922" name="Google Shape;922;g2e1e03ea264_0_59"/>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923" name="Google Shape;923;g2e1e03ea264_0_59"/>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924" name="Google Shape;924;g2e1e03ea264_0_59"/>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925" name="Google Shape;925;g2e1e03ea264_0_59"/>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926" name="Google Shape;926;g2e1e03ea264_0_59"/>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927" name="Google Shape;927;g2e1e03ea264_0_59"/>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928" name="Google Shape;928;g2e1e03ea264_0_59"/>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929" name="Google Shape;929;g2e1e03ea264_0_59"/>
          <p:cNvSpPr txBox="1"/>
          <p:nvPr>
            <p:ph idx="4294967295" type="title"/>
          </p:nvPr>
        </p:nvSpPr>
        <p:spPr>
          <a:xfrm>
            <a:off x="298750" y="1476890"/>
            <a:ext cx="9404700" cy="4251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Agradecimientos</a:t>
            </a:r>
            <a:endParaRPr/>
          </a:p>
          <a:p>
            <a:pPr indent="0" lvl="0" marL="0" rtl="0" algn="l">
              <a:spcBef>
                <a:spcPts val="0"/>
              </a:spcBef>
              <a:spcAft>
                <a:spcPts val="0"/>
              </a:spcAft>
              <a:buClr>
                <a:schemeClr val="lt2"/>
              </a:buClr>
              <a:buSzPts val="4200"/>
              <a:buFont typeface="Century Gothic"/>
              <a:buNone/>
            </a:pPr>
            <a:r>
              <a:t/>
            </a:r>
            <a:endParaRPr/>
          </a:p>
          <a:p>
            <a:pPr indent="0" lvl="0" marL="0" rtl="0" algn="l">
              <a:spcBef>
                <a:spcPts val="0"/>
              </a:spcBef>
              <a:spcAft>
                <a:spcPts val="0"/>
              </a:spcAft>
              <a:buClr>
                <a:schemeClr val="lt2"/>
              </a:buClr>
              <a:buSzPts val="4200"/>
              <a:buFont typeface="Century Gothic"/>
              <a:buNone/>
            </a:pPr>
            <a:r>
              <a:rPr lang="es-MX" sz="1800"/>
              <a:t>Gracias a todos los maestros por aportar su grano de arena y a wizeline por </a:t>
            </a:r>
            <a:endParaRPr sz="1800"/>
          </a:p>
          <a:p>
            <a:pPr indent="0" lvl="0" marL="0" rtl="0" algn="l">
              <a:spcBef>
                <a:spcPts val="0"/>
              </a:spcBef>
              <a:spcAft>
                <a:spcPts val="0"/>
              </a:spcAft>
              <a:buClr>
                <a:schemeClr val="lt2"/>
              </a:buClr>
              <a:buSzPts val="4200"/>
              <a:buFont typeface="Century Gothic"/>
              <a:buNone/>
            </a:pPr>
            <a:r>
              <a:rPr lang="es-MX" sz="1800"/>
              <a:t>darme la oportunidad de tomar este curso, que me </a:t>
            </a:r>
            <a:r>
              <a:rPr lang="es-MX" sz="1800"/>
              <a:t>motivó</a:t>
            </a:r>
            <a:r>
              <a:rPr lang="es-MX" sz="1800"/>
              <a:t> para moverme </a:t>
            </a:r>
            <a:endParaRPr sz="1800"/>
          </a:p>
          <a:p>
            <a:pPr indent="0" lvl="0" marL="0" rtl="0" algn="l">
              <a:spcBef>
                <a:spcPts val="0"/>
              </a:spcBef>
              <a:spcAft>
                <a:spcPts val="0"/>
              </a:spcAft>
              <a:buClr>
                <a:schemeClr val="lt2"/>
              </a:buClr>
              <a:buSzPts val="4200"/>
              <a:buFont typeface="Century Gothic"/>
              <a:buNone/>
            </a:pPr>
            <a:r>
              <a:rPr lang="es-MX" sz="1800"/>
              <a:t>de ser BI a ser un data engineer como primer paso y </a:t>
            </a:r>
            <a:r>
              <a:rPr lang="es-MX" sz="1800"/>
              <a:t>después</a:t>
            </a:r>
            <a:r>
              <a:rPr lang="es-MX" sz="1800"/>
              <a:t> un data science.</a:t>
            </a:r>
            <a:endParaRPr sz="1800"/>
          </a:p>
          <a:p>
            <a:pPr indent="0" lvl="0" marL="0" rtl="0" algn="l">
              <a:spcBef>
                <a:spcPts val="0"/>
              </a:spcBef>
              <a:spcAft>
                <a:spcPts val="0"/>
              </a:spcAft>
              <a:buClr>
                <a:schemeClr val="lt2"/>
              </a:buClr>
              <a:buSzPts val="4200"/>
              <a:buFont typeface="Century Gothic"/>
              <a:buNone/>
            </a:pPr>
            <a:r>
              <a:t/>
            </a:r>
            <a:endParaRPr sz="1800"/>
          </a:p>
          <a:p>
            <a:pPr indent="0" lvl="0" marL="0" rtl="0" algn="l">
              <a:spcBef>
                <a:spcPts val="0"/>
              </a:spcBef>
              <a:spcAft>
                <a:spcPts val="0"/>
              </a:spcAft>
              <a:buClr>
                <a:schemeClr val="lt2"/>
              </a:buClr>
              <a:buSzPts val="4200"/>
              <a:buFont typeface="Century Gothic"/>
              <a:buNone/>
            </a:pPr>
            <a:r>
              <a:rPr lang="es-MX" sz="1800"/>
              <a:t>y a toda la parte administrativa que siempre estaba al pendiente de nosotros </a:t>
            </a:r>
            <a:endParaRPr sz="1800"/>
          </a:p>
          <a:p>
            <a:pPr indent="0" lvl="0" marL="0" rtl="0" algn="l">
              <a:spcBef>
                <a:spcPts val="0"/>
              </a:spcBef>
              <a:spcAft>
                <a:spcPts val="0"/>
              </a:spcAft>
              <a:buClr>
                <a:schemeClr val="lt2"/>
              </a:buClr>
              <a:buSzPts val="4200"/>
              <a:buFont typeface="Century Gothic"/>
              <a:buNone/>
            </a:pPr>
            <a:r>
              <a:rPr lang="es-MX" sz="1800"/>
              <a:t>muchas gracias </a:t>
            </a:r>
            <a:endParaRPr sz="1800"/>
          </a:p>
          <a:p>
            <a:pPr indent="0" lvl="0" marL="0" rtl="0" algn="l">
              <a:spcBef>
                <a:spcPts val="0"/>
              </a:spcBef>
              <a:spcAft>
                <a:spcPts val="0"/>
              </a:spcAft>
              <a:buClr>
                <a:schemeClr val="lt2"/>
              </a:buClr>
              <a:buSzPts val="4200"/>
              <a:buFont typeface="Century Gothic"/>
              <a:buNone/>
            </a:pPr>
            <a:r>
              <a:t/>
            </a:r>
            <a:endParaRPr sz="1800"/>
          </a:p>
          <a:p>
            <a:pPr indent="0" lvl="0" marL="0" rtl="0" algn="l">
              <a:spcBef>
                <a:spcPts val="0"/>
              </a:spcBef>
              <a:spcAft>
                <a:spcPts val="0"/>
              </a:spcAft>
              <a:buClr>
                <a:schemeClr val="lt2"/>
              </a:buClr>
              <a:buSzPts val="4200"/>
              <a:buFont typeface="Century Gothic"/>
              <a:buNone/>
            </a:pPr>
            <a:r>
              <a:t/>
            </a:r>
            <a:endParaRPr sz="1800"/>
          </a:p>
          <a:p>
            <a:pPr indent="0" lvl="0" marL="0" rtl="0" algn="l">
              <a:spcBef>
                <a:spcPts val="0"/>
              </a:spcBef>
              <a:spcAft>
                <a:spcPts val="0"/>
              </a:spcAft>
              <a:buClr>
                <a:schemeClr val="lt2"/>
              </a:buClr>
              <a:buSzPts val="4200"/>
              <a:buFont typeface="Century Gothic"/>
              <a:buNone/>
            </a:pPr>
            <a:r>
              <a:t/>
            </a:r>
            <a:endParaRPr sz="1800"/>
          </a:p>
        </p:txBody>
      </p:sp>
      <p:pic>
        <p:nvPicPr>
          <p:cNvPr id="930" name="Google Shape;930;g2e1e03ea264_0_59"/>
          <p:cNvPicPr preferRelativeResize="0"/>
          <p:nvPr/>
        </p:nvPicPr>
        <p:blipFill>
          <a:blip r:embed="rId3">
            <a:alphaModFix/>
          </a:blip>
          <a:stretch>
            <a:fillRect/>
          </a:stretch>
        </p:blipFill>
        <p:spPr>
          <a:xfrm>
            <a:off x="694575" y="4631575"/>
            <a:ext cx="1221975" cy="1221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516" name="Shape 516"/>
        <p:cNvGrpSpPr/>
        <p:nvPr/>
      </p:nvGrpSpPr>
      <p:grpSpPr>
        <a:xfrm>
          <a:off x="0" y="0"/>
          <a:ext cx="0" cy="0"/>
          <a:chOff x="0" y="0"/>
          <a:chExt cx="0" cy="0"/>
        </a:xfrm>
      </p:grpSpPr>
      <p:grpSp>
        <p:nvGrpSpPr>
          <p:cNvPr id="517" name="Google Shape;517;g2e1d553bc03_0_1482"/>
          <p:cNvGrpSpPr/>
          <p:nvPr/>
        </p:nvGrpSpPr>
        <p:grpSpPr>
          <a:xfrm>
            <a:off x="9036354" y="3062083"/>
            <a:ext cx="1378409" cy="4480536"/>
            <a:chOff x="6777435" y="2296619"/>
            <a:chExt cx="1033832" cy="3360486"/>
          </a:xfrm>
        </p:grpSpPr>
        <p:grpSp>
          <p:nvGrpSpPr>
            <p:cNvPr id="518" name="Google Shape;518;g2e1d553bc03_0_1482"/>
            <p:cNvGrpSpPr/>
            <p:nvPr/>
          </p:nvGrpSpPr>
          <p:grpSpPr>
            <a:xfrm rot="10800000">
              <a:off x="6777435" y="2296619"/>
              <a:ext cx="681216" cy="3360486"/>
              <a:chOff x="1337800" y="-2525590"/>
              <a:chExt cx="1498167" cy="7390556"/>
            </a:xfrm>
          </p:grpSpPr>
          <p:cxnSp>
            <p:nvCxnSpPr>
              <p:cNvPr id="519" name="Google Shape;519;g2e1d553bc03_0_1482"/>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520" name="Google Shape;520;g2e1d553bc03_0_1482"/>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521" name="Google Shape;521;g2e1d553bc03_0_1482"/>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522" name="Google Shape;522;g2e1d553bc03_0_1482"/>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3" name="Google Shape;523;g2e1d553bc03_0_1482"/>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4" name="Google Shape;524;g2e1d553bc03_0_1482"/>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525" name="Google Shape;525;g2e1d553bc03_0_1482"/>
          <p:cNvGrpSpPr/>
          <p:nvPr/>
        </p:nvGrpSpPr>
        <p:grpSpPr>
          <a:xfrm>
            <a:off x="8350523" y="-2930691"/>
            <a:ext cx="908338" cy="4480894"/>
            <a:chOff x="1337800" y="-2525590"/>
            <a:chExt cx="1498167" cy="7390556"/>
          </a:xfrm>
        </p:grpSpPr>
        <p:cxnSp>
          <p:nvCxnSpPr>
            <p:cNvPr id="526" name="Google Shape;526;g2e1d553bc03_0_1482"/>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527" name="Google Shape;527;g2e1d553bc03_0_1482"/>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528" name="Google Shape;528;g2e1d553bc03_0_1482"/>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529" name="Google Shape;529;g2e1d553bc03_0_1482"/>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530" name="Google Shape;530;g2e1d553bc03_0_1482"/>
          <p:cNvGrpSpPr/>
          <p:nvPr/>
        </p:nvGrpSpPr>
        <p:grpSpPr>
          <a:xfrm flipH="1" rot="10800000">
            <a:off x="-176179" y="-2174139"/>
            <a:ext cx="3807197" cy="5163071"/>
            <a:chOff x="1857762" y="2762827"/>
            <a:chExt cx="2855469" cy="3872400"/>
          </a:xfrm>
        </p:grpSpPr>
        <p:cxnSp>
          <p:nvCxnSpPr>
            <p:cNvPr id="531" name="Google Shape;531;g2e1d553bc03_0_1482"/>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532" name="Google Shape;532;g2e1d553bc03_0_1482"/>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533" name="Google Shape;533;g2e1d553bc03_0_1482"/>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534" name="Google Shape;534;g2e1d553bc03_0_1482"/>
          <p:cNvGrpSpPr/>
          <p:nvPr/>
        </p:nvGrpSpPr>
        <p:grpSpPr>
          <a:xfrm>
            <a:off x="4438956" y="-4047835"/>
            <a:ext cx="8628884" cy="6164416"/>
            <a:chOff x="3329300" y="-3035952"/>
            <a:chExt cx="6471825" cy="4623428"/>
          </a:xfrm>
        </p:grpSpPr>
        <p:grpSp>
          <p:nvGrpSpPr>
            <p:cNvPr id="535" name="Google Shape;535;g2e1d553bc03_0_1482"/>
            <p:cNvGrpSpPr/>
            <p:nvPr/>
          </p:nvGrpSpPr>
          <p:grpSpPr>
            <a:xfrm rot="5400000">
              <a:off x="2802526" y="-1414050"/>
              <a:ext cx="3859204" cy="615399"/>
              <a:chOff x="-6675" y="307100"/>
              <a:chExt cx="9140700" cy="4634025"/>
            </a:xfrm>
          </p:grpSpPr>
          <p:cxnSp>
            <p:nvCxnSpPr>
              <p:cNvPr id="536" name="Google Shape;536;g2e1d553bc03_0_1482"/>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37" name="Google Shape;537;g2e1d553bc03_0_1482"/>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38" name="Google Shape;538;g2e1d553bc03_0_1482"/>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39" name="Google Shape;539;g2e1d553bc03_0_1482"/>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40" name="Google Shape;540;g2e1d553bc03_0_1482"/>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41" name="Google Shape;541;g2e1d553bc03_0_1482"/>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42" name="Google Shape;542;g2e1d553bc03_0_1482"/>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43" name="Google Shape;543;g2e1d553bc03_0_1482"/>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44" name="Google Shape;544;g2e1d553bc03_0_1482"/>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45" name="Google Shape;545;g2e1d553bc03_0_1482"/>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546" name="Google Shape;546;g2e1d553bc03_0_1482"/>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547" name="Google Shape;547;g2e1d553bc03_0_1482"/>
          <p:cNvSpPr txBox="1"/>
          <p:nvPr>
            <p:ph idx="4294967295" type="title"/>
          </p:nvPr>
        </p:nvSpPr>
        <p:spPr>
          <a:xfrm>
            <a:off x="646111" y="452718"/>
            <a:ext cx="9404700" cy="1400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Analizar y comprender</a:t>
            </a:r>
            <a:endParaRPr/>
          </a:p>
        </p:txBody>
      </p:sp>
      <p:sp>
        <p:nvSpPr>
          <p:cNvPr id="548" name="Google Shape;548;g2e1d553bc03_0_1482"/>
          <p:cNvSpPr txBox="1"/>
          <p:nvPr>
            <p:ph idx="4294967295" type="body"/>
          </p:nvPr>
        </p:nvSpPr>
        <p:spPr>
          <a:xfrm>
            <a:off x="344175" y="1280150"/>
            <a:ext cx="11562000" cy="49683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120"/>
              <a:buNone/>
            </a:pPr>
            <a:r>
              <a:rPr lang="es-MX" sz="1400"/>
              <a:t>Se </a:t>
            </a:r>
            <a:r>
              <a:rPr lang="es-MX" sz="1400"/>
              <a:t>realizó</a:t>
            </a:r>
            <a:r>
              <a:rPr lang="es-MX" sz="1400"/>
              <a:t> el análisis exploratorio de los datos correspondientes que vienen en el data set.</a:t>
            </a:r>
            <a:endParaRPr/>
          </a:p>
          <a:p>
            <a:pPr indent="-342900" lvl="0" marL="342900" rtl="0" algn="l">
              <a:spcBef>
                <a:spcPts val="1000"/>
              </a:spcBef>
              <a:spcAft>
                <a:spcPts val="0"/>
              </a:spcAft>
              <a:buSzPts val="1120"/>
              <a:buChar char="►"/>
            </a:pPr>
            <a:r>
              <a:rPr lang="es-MX" sz="1400"/>
              <a:t>Tienen 3 targets diferentes los cuales son : common, moderate y severe.</a:t>
            </a:r>
            <a:endParaRPr sz="1200"/>
          </a:p>
          <a:p>
            <a:pPr indent="0" lvl="0" marL="0" rtl="0" algn="l">
              <a:spcBef>
                <a:spcPts val="1000"/>
              </a:spcBef>
              <a:spcAft>
                <a:spcPts val="0"/>
              </a:spcAft>
              <a:buSzPts val="1120"/>
              <a:buNone/>
            </a:pPr>
            <a:r>
              <a:rPr lang="es-MX" sz="1400"/>
              <a:t>	</a:t>
            </a:r>
            <a:r>
              <a:rPr lang="es-MX" sz="1200"/>
              <a:t>Y ahí me di cuenta de que no eh realizado un ML para múltiples targets.</a:t>
            </a:r>
            <a:endParaRPr/>
          </a:p>
          <a:p>
            <a:pPr indent="0" lvl="0" marL="0" rtl="0" algn="l">
              <a:spcBef>
                <a:spcPts val="1000"/>
              </a:spcBef>
              <a:spcAft>
                <a:spcPts val="0"/>
              </a:spcAft>
              <a:buSzPts val="1120"/>
              <a:buNone/>
            </a:pPr>
            <a:r>
              <a:t/>
            </a:r>
            <a:endParaRPr sz="1400"/>
          </a:p>
          <a:p>
            <a:pPr indent="-342900" lvl="0" marL="342900" rtl="0" algn="l">
              <a:spcBef>
                <a:spcPts val="1000"/>
              </a:spcBef>
              <a:spcAft>
                <a:spcPts val="0"/>
              </a:spcAft>
              <a:buSzPts val="1120"/>
              <a:buChar char="►"/>
            </a:pPr>
            <a:r>
              <a:rPr lang="es-MX" sz="1400"/>
              <a:t>También contiene estas features </a:t>
            </a:r>
            <a:endParaRPr/>
          </a:p>
          <a:p>
            <a:pPr indent="0" lvl="1" marL="400050" rtl="0" algn="l">
              <a:spcBef>
                <a:spcPts val="1000"/>
              </a:spcBef>
              <a:spcAft>
                <a:spcPts val="0"/>
              </a:spcAft>
              <a:buSzPts val="960"/>
              <a:buNone/>
            </a:pPr>
            <a:r>
              <a:rPr lang="es-MX" sz="1200"/>
              <a:t>Donde el dataset está completo</a:t>
            </a:r>
            <a:endParaRPr/>
          </a:p>
          <a:p>
            <a:pPr indent="0" lvl="1" marL="400050" rtl="0" algn="l">
              <a:spcBef>
                <a:spcPts val="1000"/>
              </a:spcBef>
              <a:spcAft>
                <a:spcPts val="0"/>
              </a:spcAft>
              <a:buSzPts val="960"/>
              <a:buNone/>
            </a:pPr>
            <a:r>
              <a:rPr lang="es-MX" sz="1200"/>
              <a:t>No tiene datos faltantes que requieran </a:t>
            </a:r>
            <a:endParaRPr/>
          </a:p>
          <a:p>
            <a:pPr indent="0" lvl="1" marL="400050" rtl="0" algn="l">
              <a:spcBef>
                <a:spcPts val="1000"/>
              </a:spcBef>
              <a:spcAft>
                <a:spcPts val="0"/>
              </a:spcAft>
              <a:buSzPts val="960"/>
              <a:buNone/>
            </a:pPr>
            <a:r>
              <a:t/>
            </a:r>
            <a:endParaRPr sz="1200"/>
          </a:p>
          <a:p>
            <a:pPr indent="0" lvl="1" marL="400050" rtl="0" algn="l">
              <a:spcBef>
                <a:spcPts val="1000"/>
              </a:spcBef>
              <a:spcAft>
                <a:spcPts val="0"/>
              </a:spcAft>
              <a:buSzPts val="960"/>
              <a:buNone/>
            </a:pPr>
            <a:r>
              <a:rPr lang="es-MX" sz="1200"/>
              <a:t>También se observo la información relevante sobre las columnas antes mencionadas.</a:t>
            </a:r>
            <a:endParaRPr/>
          </a:p>
          <a:p>
            <a:pPr indent="0" lvl="1" marL="400050" rtl="0" algn="l">
              <a:spcBef>
                <a:spcPts val="1000"/>
              </a:spcBef>
              <a:spcAft>
                <a:spcPts val="0"/>
              </a:spcAft>
              <a:buSzPts val="960"/>
              <a:buNone/>
            </a:pPr>
            <a:r>
              <a:t/>
            </a:r>
            <a:endParaRPr sz="1200"/>
          </a:p>
        </p:txBody>
      </p:sp>
      <p:pic>
        <p:nvPicPr>
          <p:cNvPr id="549" name="Google Shape;549;g2e1d553bc03_0_1482"/>
          <p:cNvPicPr preferRelativeResize="0"/>
          <p:nvPr/>
        </p:nvPicPr>
        <p:blipFill rotWithShape="1">
          <a:blip r:embed="rId3">
            <a:alphaModFix/>
          </a:blip>
          <a:srcRect b="0" l="0" r="0" t="0"/>
          <a:stretch/>
        </p:blipFill>
        <p:spPr>
          <a:xfrm>
            <a:off x="4412043" y="2680690"/>
            <a:ext cx="6176077" cy="901230"/>
          </a:xfrm>
          <a:prstGeom prst="rect">
            <a:avLst/>
          </a:prstGeom>
          <a:noFill/>
          <a:ln>
            <a:noFill/>
          </a:ln>
        </p:spPr>
      </p:pic>
      <p:pic>
        <p:nvPicPr>
          <p:cNvPr id="550" name="Google Shape;550;g2e1d553bc03_0_1482"/>
          <p:cNvPicPr preferRelativeResize="0"/>
          <p:nvPr/>
        </p:nvPicPr>
        <p:blipFill rotWithShape="1">
          <a:blip r:embed="rId4">
            <a:alphaModFix/>
          </a:blip>
          <a:srcRect b="0" l="0" r="0" t="0"/>
          <a:stretch/>
        </p:blipFill>
        <p:spPr>
          <a:xfrm>
            <a:off x="7500081" y="1636169"/>
            <a:ext cx="1642895" cy="859167"/>
          </a:xfrm>
          <a:prstGeom prst="rect">
            <a:avLst/>
          </a:prstGeom>
          <a:noFill/>
          <a:ln>
            <a:noFill/>
          </a:ln>
        </p:spPr>
      </p:pic>
      <p:pic>
        <p:nvPicPr>
          <p:cNvPr id="551" name="Google Shape;551;g2e1d553bc03_0_1482"/>
          <p:cNvPicPr preferRelativeResize="0"/>
          <p:nvPr/>
        </p:nvPicPr>
        <p:blipFill rotWithShape="1">
          <a:blip r:embed="rId5">
            <a:alphaModFix/>
          </a:blip>
          <a:srcRect b="0" l="0" r="0" t="0"/>
          <a:stretch/>
        </p:blipFill>
        <p:spPr>
          <a:xfrm>
            <a:off x="2233301" y="4236322"/>
            <a:ext cx="5719501" cy="26216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555" name="Shape 555"/>
        <p:cNvGrpSpPr/>
        <p:nvPr/>
      </p:nvGrpSpPr>
      <p:grpSpPr>
        <a:xfrm>
          <a:off x="0" y="0"/>
          <a:ext cx="0" cy="0"/>
          <a:chOff x="0" y="0"/>
          <a:chExt cx="0" cy="0"/>
        </a:xfrm>
      </p:grpSpPr>
      <p:grpSp>
        <p:nvGrpSpPr>
          <p:cNvPr id="556" name="Google Shape;556;g2e1d553bc03_0_1523"/>
          <p:cNvGrpSpPr/>
          <p:nvPr/>
        </p:nvGrpSpPr>
        <p:grpSpPr>
          <a:xfrm>
            <a:off x="9036354" y="3062083"/>
            <a:ext cx="1378409" cy="4480536"/>
            <a:chOff x="6777435" y="2296619"/>
            <a:chExt cx="1033832" cy="3360486"/>
          </a:xfrm>
        </p:grpSpPr>
        <p:grpSp>
          <p:nvGrpSpPr>
            <p:cNvPr id="557" name="Google Shape;557;g2e1d553bc03_0_1523"/>
            <p:cNvGrpSpPr/>
            <p:nvPr/>
          </p:nvGrpSpPr>
          <p:grpSpPr>
            <a:xfrm rot="10800000">
              <a:off x="6777435" y="2296619"/>
              <a:ext cx="681216" cy="3360486"/>
              <a:chOff x="1337800" y="-2525590"/>
              <a:chExt cx="1498167" cy="7390556"/>
            </a:xfrm>
          </p:grpSpPr>
          <p:cxnSp>
            <p:nvCxnSpPr>
              <p:cNvPr id="558" name="Google Shape;558;g2e1d553bc03_0_1523"/>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559" name="Google Shape;559;g2e1d553bc03_0_1523"/>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560" name="Google Shape;560;g2e1d553bc03_0_1523"/>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561" name="Google Shape;561;g2e1d553bc03_0_1523"/>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2" name="Google Shape;562;g2e1d553bc03_0_1523"/>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3" name="Google Shape;563;g2e1d553bc03_0_1523"/>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564" name="Google Shape;564;g2e1d553bc03_0_1523"/>
          <p:cNvGrpSpPr/>
          <p:nvPr/>
        </p:nvGrpSpPr>
        <p:grpSpPr>
          <a:xfrm>
            <a:off x="8350523" y="-2930691"/>
            <a:ext cx="908338" cy="4480894"/>
            <a:chOff x="1337800" y="-2525590"/>
            <a:chExt cx="1498167" cy="7390556"/>
          </a:xfrm>
        </p:grpSpPr>
        <p:cxnSp>
          <p:nvCxnSpPr>
            <p:cNvPr id="565" name="Google Shape;565;g2e1d553bc03_0_1523"/>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566" name="Google Shape;566;g2e1d553bc03_0_1523"/>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567" name="Google Shape;567;g2e1d553bc03_0_1523"/>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568" name="Google Shape;568;g2e1d553bc03_0_1523"/>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569" name="Google Shape;569;g2e1d553bc03_0_1523"/>
          <p:cNvGrpSpPr/>
          <p:nvPr/>
        </p:nvGrpSpPr>
        <p:grpSpPr>
          <a:xfrm flipH="1" rot="10800000">
            <a:off x="-176179" y="-2174139"/>
            <a:ext cx="3807197" cy="5163071"/>
            <a:chOff x="1857762" y="2762827"/>
            <a:chExt cx="2855469" cy="3872400"/>
          </a:xfrm>
        </p:grpSpPr>
        <p:cxnSp>
          <p:nvCxnSpPr>
            <p:cNvPr id="570" name="Google Shape;570;g2e1d553bc03_0_1523"/>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571" name="Google Shape;571;g2e1d553bc03_0_1523"/>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572" name="Google Shape;572;g2e1d553bc03_0_1523"/>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573" name="Google Shape;573;g2e1d553bc03_0_1523"/>
          <p:cNvGrpSpPr/>
          <p:nvPr/>
        </p:nvGrpSpPr>
        <p:grpSpPr>
          <a:xfrm>
            <a:off x="4438956" y="-4047835"/>
            <a:ext cx="8628884" cy="6164416"/>
            <a:chOff x="3329300" y="-3035952"/>
            <a:chExt cx="6471825" cy="4623428"/>
          </a:xfrm>
        </p:grpSpPr>
        <p:grpSp>
          <p:nvGrpSpPr>
            <p:cNvPr id="574" name="Google Shape;574;g2e1d553bc03_0_1523"/>
            <p:cNvGrpSpPr/>
            <p:nvPr/>
          </p:nvGrpSpPr>
          <p:grpSpPr>
            <a:xfrm rot="5400000">
              <a:off x="2802526" y="-1414050"/>
              <a:ext cx="3859204" cy="615399"/>
              <a:chOff x="-6675" y="307100"/>
              <a:chExt cx="9140700" cy="4634025"/>
            </a:xfrm>
          </p:grpSpPr>
          <p:cxnSp>
            <p:nvCxnSpPr>
              <p:cNvPr id="575" name="Google Shape;575;g2e1d553bc03_0_1523"/>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76" name="Google Shape;576;g2e1d553bc03_0_1523"/>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77" name="Google Shape;577;g2e1d553bc03_0_1523"/>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78" name="Google Shape;578;g2e1d553bc03_0_1523"/>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79" name="Google Shape;579;g2e1d553bc03_0_1523"/>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80" name="Google Shape;580;g2e1d553bc03_0_1523"/>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81" name="Google Shape;581;g2e1d553bc03_0_1523"/>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82" name="Google Shape;582;g2e1d553bc03_0_1523"/>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83" name="Google Shape;583;g2e1d553bc03_0_1523"/>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584" name="Google Shape;584;g2e1d553bc03_0_1523"/>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585" name="Google Shape;585;g2e1d553bc03_0_1523"/>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586" name="Google Shape;586;g2e1d553bc03_0_1523"/>
          <p:cNvSpPr txBox="1"/>
          <p:nvPr>
            <p:ph idx="4294967295" type="title"/>
          </p:nvPr>
        </p:nvSpPr>
        <p:spPr>
          <a:xfrm>
            <a:off x="646111" y="452718"/>
            <a:ext cx="9404700" cy="1400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Determinar</a:t>
            </a:r>
            <a:endParaRPr/>
          </a:p>
        </p:txBody>
      </p:sp>
      <p:sp>
        <p:nvSpPr>
          <p:cNvPr id="587" name="Google Shape;587;g2e1d553bc03_0_1523"/>
          <p:cNvSpPr txBox="1"/>
          <p:nvPr>
            <p:ph idx="4294967295" type="body"/>
          </p:nvPr>
        </p:nvSpPr>
        <p:spPr>
          <a:xfrm>
            <a:off x="1103312" y="2052918"/>
            <a:ext cx="8946600" cy="41955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600"/>
              <a:buChar char="►"/>
            </a:pPr>
            <a:r>
              <a:rPr lang="es-MX"/>
              <a:t>Creo que una de las preguntas más importantes o relevantes es poder saber qué tipo de llamarada mediante regresión ya que esta seria lo ideal para el tipo de pregunta que queremos resolver ya que si con el tiempo va cambiando el modelo se va ajustando tambien.</a:t>
            </a:r>
            <a:endParaRPr/>
          </a:p>
        </p:txBody>
      </p:sp>
      <p:pic>
        <p:nvPicPr>
          <p:cNvPr id="588" name="Google Shape;588;g2e1d553bc03_0_1523"/>
          <p:cNvPicPr preferRelativeResize="0"/>
          <p:nvPr/>
        </p:nvPicPr>
        <p:blipFill>
          <a:blip r:embed="rId3">
            <a:alphaModFix/>
          </a:blip>
          <a:stretch>
            <a:fillRect/>
          </a:stretch>
        </p:blipFill>
        <p:spPr>
          <a:xfrm>
            <a:off x="4735950" y="4216663"/>
            <a:ext cx="3505200" cy="1971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592" name="Shape 592"/>
        <p:cNvGrpSpPr/>
        <p:nvPr/>
      </p:nvGrpSpPr>
      <p:grpSpPr>
        <a:xfrm>
          <a:off x="0" y="0"/>
          <a:ext cx="0" cy="0"/>
          <a:chOff x="0" y="0"/>
          <a:chExt cx="0" cy="0"/>
        </a:xfrm>
      </p:grpSpPr>
      <p:grpSp>
        <p:nvGrpSpPr>
          <p:cNvPr id="593" name="Google Shape;593;g2e1d553bc03_0_1561"/>
          <p:cNvGrpSpPr/>
          <p:nvPr/>
        </p:nvGrpSpPr>
        <p:grpSpPr>
          <a:xfrm>
            <a:off x="9036354" y="3062083"/>
            <a:ext cx="1378409" cy="4480536"/>
            <a:chOff x="6777435" y="2296619"/>
            <a:chExt cx="1033832" cy="3360486"/>
          </a:xfrm>
        </p:grpSpPr>
        <p:grpSp>
          <p:nvGrpSpPr>
            <p:cNvPr id="594" name="Google Shape;594;g2e1d553bc03_0_1561"/>
            <p:cNvGrpSpPr/>
            <p:nvPr/>
          </p:nvGrpSpPr>
          <p:grpSpPr>
            <a:xfrm rot="10800000">
              <a:off x="6777435" y="2296619"/>
              <a:ext cx="681216" cy="3360486"/>
              <a:chOff x="1337800" y="-2525590"/>
              <a:chExt cx="1498167" cy="7390556"/>
            </a:xfrm>
          </p:grpSpPr>
          <p:cxnSp>
            <p:nvCxnSpPr>
              <p:cNvPr id="595" name="Google Shape;595;g2e1d553bc03_0_1561"/>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596" name="Google Shape;596;g2e1d553bc03_0_1561"/>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597" name="Google Shape;597;g2e1d553bc03_0_1561"/>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598" name="Google Shape;598;g2e1d553bc03_0_1561"/>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9" name="Google Shape;599;g2e1d553bc03_0_1561"/>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0" name="Google Shape;600;g2e1d553bc03_0_1561"/>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601" name="Google Shape;601;g2e1d553bc03_0_1561"/>
          <p:cNvGrpSpPr/>
          <p:nvPr/>
        </p:nvGrpSpPr>
        <p:grpSpPr>
          <a:xfrm>
            <a:off x="8350523" y="-2930691"/>
            <a:ext cx="908338" cy="4480894"/>
            <a:chOff x="1337800" y="-2525590"/>
            <a:chExt cx="1498167" cy="7390556"/>
          </a:xfrm>
        </p:grpSpPr>
        <p:cxnSp>
          <p:nvCxnSpPr>
            <p:cNvPr id="602" name="Google Shape;602;g2e1d553bc03_0_1561"/>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603" name="Google Shape;603;g2e1d553bc03_0_1561"/>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604" name="Google Shape;604;g2e1d553bc03_0_1561"/>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605" name="Google Shape;605;g2e1d553bc03_0_1561"/>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606" name="Google Shape;606;g2e1d553bc03_0_1561"/>
          <p:cNvGrpSpPr/>
          <p:nvPr/>
        </p:nvGrpSpPr>
        <p:grpSpPr>
          <a:xfrm flipH="1" rot="10800000">
            <a:off x="-176179" y="-2174139"/>
            <a:ext cx="3807197" cy="5163071"/>
            <a:chOff x="1857762" y="2762827"/>
            <a:chExt cx="2855469" cy="3872400"/>
          </a:xfrm>
        </p:grpSpPr>
        <p:cxnSp>
          <p:nvCxnSpPr>
            <p:cNvPr id="607" name="Google Shape;607;g2e1d553bc03_0_1561"/>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608" name="Google Shape;608;g2e1d553bc03_0_1561"/>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609" name="Google Shape;609;g2e1d553bc03_0_1561"/>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610" name="Google Shape;610;g2e1d553bc03_0_1561"/>
          <p:cNvGrpSpPr/>
          <p:nvPr/>
        </p:nvGrpSpPr>
        <p:grpSpPr>
          <a:xfrm>
            <a:off x="4438956" y="-4047835"/>
            <a:ext cx="8628884" cy="6164416"/>
            <a:chOff x="3329300" y="-3035952"/>
            <a:chExt cx="6471825" cy="4623428"/>
          </a:xfrm>
        </p:grpSpPr>
        <p:grpSp>
          <p:nvGrpSpPr>
            <p:cNvPr id="611" name="Google Shape;611;g2e1d553bc03_0_1561"/>
            <p:cNvGrpSpPr/>
            <p:nvPr/>
          </p:nvGrpSpPr>
          <p:grpSpPr>
            <a:xfrm rot="5400000">
              <a:off x="2802526" y="-1414050"/>
              <a:ext cx="3859204" cy="615399"/>
              <a:chOff x="-6675" y="307100"/>
              <a:chExt cx="9140700" cy="4634025"/>
            </a:xfrm>
          </p:grpSpPr>
          <p:cxnSp>
            <p:nvCxnSpPr>
              <p:cNvPr id="612" name="Google Shape;612;g2e1d553bc03_0_1561"/>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13" name="Google Shape;613;g2e1d553bc03_0_1561"/>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14" name="Google Shape;614;g2e1d553bc03_0_1561"/>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15" name="Google Shape;615;g2e1d553bc03_0_1561"/>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16" name="Google Shape;616;g2e1d553bc03_0_1561"/>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17" name="Google Shape;617;g2e1d553bc03_0_1561"/>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18" name="Google Shape;618;g2e1d553bc03_0_1561"/>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19" name="Google Shape;619;g2e1d553bc03_0_1561"/>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20" name="Google Shape;620;g2e1d553bc03_0_1561"/>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21" name="Google Shape;621;g2e1d553bc03_0_1561"/>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622" name="Google Shape;622;g2e1d553bc03_0_1561"/>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623" name="Google Shape;623;g2e1d553bc03_0_1561"/>
          <p:cNvSpPr txBox="1"/>
          <p:nvPr>
            <p:ph idx="4294967295" type="title"/>
          </p:nvPr>
        </p:nvSpPr>
        <p:spPr>
          <a:xfrm>
            <a:off x="646111" y="452718"/>
            <a:ext cx="9404700" cy="1400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Identificar</a:t>
            </a:r>
            <a:endParaRPr/>
          </a:p>
        </p:txBody>
      </p:sp>
      <p:sp>
        <p:nvSpPr>
          <p:cNvPr id="624" name="Google Shape;624;g2e1d553bc03_0_1561"/>
          <p:cNvSpPr txBox="1"/>
          <p:nvPr>
            <p:ph idx="4294967295" type="body"/>
          </p:nvPr>
        </p:nvSpPr>
        <p:spPr>
          <a:xfrm>
            <a:off x="528400" y="2016500"/>
            <a:ext cx="8329800" cy="4045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600"/>
              <a:buChar char="►"/>
            </a:pPr>
            <a:r>
              <a:rPr lang="es-MX"/>
              <a:t>Las razones por la que veo que se necesitan una estrategia de MLOps para poder resolver la pregunta que se vio en el punto anterior son:</a:t>
            </a:r>
            <a:endParaRPr/>
          </a:p>
          <a:p>
            <a:pPr indent="-285750" lvl="1" marL="742950" rtl="0" algn="l">
              <a:spcBef>
                <a:spcPts val="1000"/>
              </a:spcBef>
              <a:spcAft>
                <a:spcPts val="0"/>
              </a:spcAft>
              <a:buSzPts val="1280"/>
              <a:buChar char="►"/>
            </a:pPr>
            <a:r>
              <a:rPr lang="es-MX" sz="1600"/>
              <a:t>Actualizacion de modelos: debido a que constantemente se van agregando o nueva información y con ella en ocasiones nuevos features.</a:t>
            </a:r>
            <a:endParaRPr/>
          </a:p>
          <a:p>
            <a:pPr indent="0" lvl="1" marL="457200" rtl="0" algn="l">
              <a:spcBef>
                <a:spcPts val="1000"/>
              </a:spcBef>
              <a:spcAft>
                <a:spcPts val="0"/>
              </a:spcAft>
              <a:buSzPts val="1280"/>
              <a:buNone/>
            </a:pPr>
            <a:r>
              <a:t/>
            </a:r>
            <a:endParaRPr sz="1600"/>
          </a:p>
          <a:p>
            <a:pPr indent="-285750" lvl="1" marL="742950" rtl="0" algn="l">
              <a:spcBef>
                <a:spcPts val="1000"/>
              </a:spcBef>
              <a:spcAft>
                <a:spcPts val="0"/>
              </a:spcAft>
              <a:buSzPts val="1280"/>
              <a:buChar char="►"/>
            </a:pPr>
            <a:r>
              <a:rPr lang="es-MX" sz="1600"/>
              <a:t>Monitoreo continuo: este punto también es importante debido a que los datos pueden cambiar en cualquier instante y debido a esto pueda que la configuración que se tenia del modelo ya no puede cumplir con las métricas y esto puede desencadenar un rentreno o alertas de los parámetros.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628" name="Shape 628"/>
        <p:cNvGrpSpPr/>
        <p:nvPr/>
      </p:nvGrpSpPr>
      <p:grpSpPr>
        <a:xfrm>
          <a:off x="0" y="0"/>
          <a:ext cx="0" cy="0"/>
          <a:chOff x="0" y="0"/>
          <a:chExt cx="0" cy="0"/>
        </a:xfrm>
      </p:grpSpPr>
      <p:grpSp>
        <p:nvGrpSpPr>
          <p:cNvPr id="629" name="Google Shape;629;g2e1d553bc03_0_1598"/>
          <p:cNvGrpSpPr/>
          <p:nvPr/>
        </p:nvGrpSpPr>
        <p:grpSpPr>
          <a:xfrm>
            <a:off x="9036354" y="3062083"/>
            <a:ext cx="1378409" cy="4480536"/>
            <a:chOff x="6777435" y="2296619"/>
            <a:chExt cx="1033832" cy="3360486"/>
          </a:xfrm>
        </p:grpSpPr>
        <p:grpSp>
          <p:nvGrpSpPr>
            <p:cNvPr id="630" name="Google Shape;630;g2e1d553bc03_0_1598"/>
            <p:cNvGrpSpPr/>
            <p:nvPr/>
          </p:nvGrpSpPr>
          <p:grpSpPr>
            <a:xfrm rot="10800000">
              <a:off x="6777435" y="2296619"/>
              <a:ext cx="681216" cy="3360486"/>
              <a:chOff x="1337800" y="-2525590"/>
              <a:chExt cx="1498167" cy="7390556"/>
            </a:xfrm>
          </p:grpSpPr>
          <p:cxnSp>
            <p:nvCxnSpPr>
              <p:cNvPr id="631" name="Google Shape;631;g2e1d553bc03_0_1598"/>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632" name="Google Shape;632;g2e1d553bc03_0_1598"/>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633" name="Google Shape;633;g2e1d553bc03_0_159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634" name="Google Shape;634;g2e1d553bc03_0_1598"/>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5" name="Google Shape;635;g2e1d553bc03_0_1598"/>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6" name="Google Shape;636;g2e1d553bc03_0_1598"/>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637" name="Google Shape;637;g2e1d553bc03_0_1598"/>
          <p:cNvGrpSpPr/>
          <p:nvPr/>
        </p:nvGrpSpPr>
        <p:grpSpPr>
          <a:xfrm>
            <a:off x="8350523" y="-2930691"/>
            <a:ext cx="908338" cy="4480894"/>
            <a:chOff x="1337800" y="-2525590"/>
            <a:chExt cx="1498167" cy="7390556"/>
          </a:xfrm>
        </p:grpSpPr>
        <p:cxnSp>
          <p:nvCxnSpPr>
            <p:cNvPr id="638" name="Google Shape;638;g2e1d553bc03_0_1598"/>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639" name="Google Shape;639;g2e1d553bc03_0_1598"/>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640" name="Google Shape;640;g2e1d553bc03_0_159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641" name="Google Shape;641;g2e1d553bc03_0_1598"/>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642" name="Google Shape;642;g2e1d553bc03_0_1598"/>
          <p:cNvGrpSpPr/>
          <p:nvPr/>
        </p:nvGrpSpPr>
        <p:grpSpPr>
          <a:xfrm flipH="1" rot="10800000">
            <a:off x="-176179" y="-2174139"/>
            <a:ext cx="3807197" cy="5163071"/>
            <a:chOff x="1857762" y="2762827"/>
            <a:chExt cx="2855469" cy="3872400"/>
          </a:xfrm>
        </p:grpSpPr>
        <p:cxnSp>
          <p:nvCxnSpPr>
            <p:cNvPr id="643" name="Google Shape;643;g2e1d553bc03_0_1598"/>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644" name="Google Shape;644;g2e1d553bc03_0_1598"/>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645" name="Google Shape;645;g2e1d553bc03_0_1598"/>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646" name="Google Shape;646;g2e1d553bc03_0_1598"/>
          <p:cNvGrpSpPr/>
          <p:nvPr/>
        </p:nvGrpSpPr>
        <p:grpSpPr>
          <a:xfrm>
            <a:off x="4438956" y="-4047835"/>
            <a:ext cx="8628884" cy="6164416"/>
            <a:chOff x="3329300" y="-3035952"/>
            <a:chExt cx="6471825" cy="4623428"/>
          </a:xfrm>
        </p:grpSpPr>
        <p:grpSp>
          <p:nvGrpSpPr>
            <p:cNvPr id="647" name="Google Shape;647;g2e1d553bc03_0_1598"/>
            <p:cNvGrpSpPr/>
            <p:nvPr/>
          </p:nvGrpSpPr>
          <p:grpSpPr>
            <a:xfrm rot="5400000">
              <a:off x="2802526" y="-1414050"/>
              <a:ext cx="3859204" cy="615399"/>
              <a:chOff x="-6675" y="307100"/>
              <a:chExt cx="9140700" cy="4634025"/>
            </a:xfrm>
          </p:grpSpPr>
          <p:cxnSp>
            <p:nvCxnSpPr>
              <p:cNvPr id="648" name="Google Shape;648;g2e1d553bc03_0_1598"/>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49" name="Google Shape;649;g2e1d553bc03_0_1598"/>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50" name="Google Shape;650;g2e1d553bc03_0_1598"/>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51" name="Google Shape;651;g2e1d553bc03_0_1598"/>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52" name="Google Shape;652;g2e1d553bc03_0_1598"/>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53" name="Google Shape;653;g2e1d553bc03_0_1598"/>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54" name="Google Shape;654;g2e1d553bc03_0_1598"/>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55" name="Google Shape;655;g2e1d553bc03_0_1598"/>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56" name="Google Shape;656;g2e1d553bc03_0_1598"/>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57" name="Google Shape;657;g2e1d553bc03_0_1598"/>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658" name="Google Shape;658;g2e1d553bc03_0_1598"/>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659" name="Google Shape;659;g2e1d553bc03_0_1598"/>
          <p:cNvSpPr txBox="1"/>
          <p:nvPr>
            <p:ph idx="4294967295" type="title"/>
          </p:nvPr>
        </p:nvSpPr>
        <p:spPr>
          <a:xfrm>
            <a:off x="552736" y="546093"/>
            <a:ext cx="9404700" cy="1400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1.- Diseñar</a:t>
            </a:r>
            <a:endParaRPr/>
          </a:p>
        </p:txBody>
      </p:sp>
      <p:pic>
        <p:nvPicPr>
          <p:cNvPr descr="Diagrama" id="660" name="Google Shape;660;g2e1d553bc03_0_1598"/>
          <p:cNvPicPr preferRelativeResize="0"/>
          <p:nvPr>
            <p:ph idx="4294967295" type="body"/>
          </p:nvPr>
        </p:nvPicPr>
        <p:blipFill rotWithShape="1">
          <a:blip r:embed="rId3">
            <a:alphaModFix/>
          </a:blip>
          <a:srcRect b="0" l="0" r="0" t="0"/>
          <a:stretch/>
        </p:blipFill>
        <p:spPr>
          <a:xfrm>
            <a:off x="250600" y="1756750"/>
            <a:ext cx="11668500" cy="4878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664" name="Shape 664"/>
        <p:cNvGrpSpPr/>
        <p:nvPr/>
      </p:nvGrpSpPr>
      <p:grpSpPr>
        <a:xfrm>
          <a:off x="0" y="0"/>
          <a:ext cx="0" cy="0"/>
          <a:chOff x="0" y="0"/>
          <a:chExt cx="0" cy="0"/>
        </a:xfrm>
      </p:grpSpPr>
      <p:grpSp>
        <p:nvGrpSpPr>
          <p:cNvPr id="665" name="Google Shape;665;g2e1d553bc03_0_1635"/>
          <p:cNvGrpSpPr/>
          <p:nvPr/>
        </p:nvGrpSpPr>
        <p:grpSpPr>
          <a:xfrm>
            <a:off x="8350523" y="-2930691"/>
            <a:ext cx="908338" cy="4480894"/>
            <a:chOff x="1337800" y="-2525590"/>
            <a:chExt cx="1498167" cy="7390556"/>
          </a:xfrm>
        </p:grpSpPr>
        <p:cxnSp>
          <p:nvCxnSpPr>
            <p:cNvPr id="666" name="Google Shape;666;g2e1d553bc03_0_1635"/>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667" name="Google Shape;667;g2e1d553bc03_0_1635"/>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668" name="Google Shape;668;g2e1d553bc03_0_1635"/>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669" name="Google Shape;669;g2e1d553bc03_0_1635"/>
          <p:cNvGrpSpPr/>
          <p:nvPr/>
        </p:nvGrpSpPr>
        <p:grpSpPr>
          <a:xfrm>
            <a:off x="5304856" y="-4001660"/>
            <a:ext cx="8628884" cy="6164416"/>
            <a:chOff x="3329300" y="-3035952"/>
            <a:chExt cx="6471825" cy="4623428"/>
          </a:xfrm>
        </p:grpSpPr>
        <p:grpSp>
          <p:nvGrpSpPr>
            <p:cNvPr id="670" name="Google Shape;670;g2e1d553bc03_0_1635"/>
            <p:cNvGrpSpPr/>
            <p:nvPr/>
          </p:nvGrpSpPr>
          <p:grpSpPr>
            <a:xfrm rot="5400000">
              <a:off x="2802526" y="-1414050"/>
              <a:ext cx="3859204" cy="615399"/>
              <a:chOff x="-6675" y="307100"/>
              <a:chExt cx="9140700" cy="4634025"/>
            </a:xfrm>
          </p:grpSpPr>
          <p:cxnSp>
            <p:nvCxnSpPr>
              <p:cNvPr id="671" name="Google Shape;671;g2e1d553bc03_0_1635"/>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72" name="Google Shape;672;g2e1d553bc03_0_1635"/>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73" name="Google Shape;673;g2e1d553bc03_0_1635"/>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74" name="Google Shape;674;g2e1d553bc03_0_1635"/>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75" name="Google Shape;675;g2e1d553bc03_0_1635"/>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76" name="Google Shape;676;g2e1d553bc03_0_1635"/>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77" name="Google Shape;677;g2e1d553bc03_0_1635"/>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78" name="Google Shape;678;g2e1d553bc03_0_1635"/>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79" name="Google Shape;679;g2e1d553bc03_0_1635"/>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680" name="Google Shape;680;g2e1d553bc03_0_1635"/>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681" name="Google Shape;681;g2e1d553bc03_0_1635"/>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682" name="Google Shape;682;g2e1d553bc03_0_1635"/>
          <p:cNvSpPr/>
          <p:nvPr/>
        </p:nvSpPr>
        <p:spPr>
          <a:xfrm>
            <a:off x="7105625" y="148000"/>
            <a:ext cx="2944200" cy="1051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grpSp>
        <p:nvGrpSpPr>
          <p:cNvPr id="683" name="Google Shape;683;g2e1d553bc03_0_1635"/>
          <p:cNvGrpSpPr/>
          <p:nvPr/>
        </p:nvGrpSpPr>
        <p:grpSpPr>
          <a:xfrm>
            <a:off x="9036354" y="3062083"/>
            <a:ext cx="1378409" cy="4480536"/>
            <a:chOff x="6777435" y="2296619"/>
            <a:chExt cx="1033832" cy="3360486"/>
          </a:xfrm>
        </p:grpSpPr>
        <p:grpSp>
          <p:nvGrpSpPr>
            <p:cNvPr id="684" name="Google Shape;684;g2e1d553bc03_0_1635"/>
            <p:cNvGrpSpPr/>
            <p:nvPr/>
          </p:nvGrpSpPr>
          <p:grpSpPr>
            <a:xfrm rot="10800000">
              <a:off x="6777435" y="2296619"/>
              <a:ext cx="681216" cy="3360486"/>
              <a:chOff x="1337800" y="-2525590"/>
              <a:chExt cx="1498167" cy="7390556"/>
            </a:xfrm>
          </p:grpSpPr>
          <p:cxnSp>
            <p:nvCxnSpPr>
              <p:cNvPr id="685" name="Google Shape;685;g2e1d553bc03_0_1635"/>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686" name="Google Shape;686;g2e1d553bc03_0_1635"/>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687" name="Google Shape;687;g2e1d553bc03_0_1635"/>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688" name="Google Shape;688;g2e1d553bc03_0_1635"/>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9" name="Google Shape;689;g2e1d553bc03_0_1635"/>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0" name="Google Shape;690;g2e1d553bc03_0_1635"/>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691" name="Google Shape;691;g2e1d553bc03_0_1635"/>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692" name="Google Shape;692;g2e1d553bc03_0_1635"/>
          <p:cNvGrpSpPr/>
          <p:nvPr/>
        </p:nvGrpSpPr>
        <p:grpSpPr>
          <a:xfrm flipH="1" rot="10800000">
            <a:off x="170171" y="-2739864"/>
            <a:ext cx="3807197" cy="5163071"/>
            <a:chOff x="1857762" y="2762827"/>
            <a:chExt cx="2855469" cy="3872400"/>
          </a:xfrm>
        </p:grpSpPr>
        <p:cxnSp>
          <p:nvCxnSpPr>
            <p:cNvPr id="693" name="Google Shape;693;g2e1d553bc03_0_1635"/>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694" name="Google Shape;694;g2e1d553bc03_0_1635"/>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695" name="Google Shape;695;g2e1d553bc03_0_1635"/>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696" name="Google Shape;696;g2e1d553bc03_0_1635"/>
          <p:cNvSpPr txBox="1"/>
          <p:nvPr>
            <p:ph idx="4294967295" type="title"/>
          </p:nvPr>
        </p:nvSpPr>
        <p:spPr>
          <a:xfrm>
            <a:off x="645125" y="391571"/>
            <a:ext cx="9404700" cy="880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1.- Exponiendo modelo</a:t>
            </a:r>
            <a:endParaRPr/>
          </a:p>
        </p:txBody>
      </p:sp>
      <p:sp>
        <p:nvSpPr>
          <p:cNvPr id="697" name="Google Shape;697;g2e1d553bc03_0_1635"/>
          <p:cNvSpPr txBox="1"/>
          <p:nvPr>
            <p:ph idx="4294967295" type="body"/>
          </p:nvPr>
        </p:nvSpPr>
        <p:spPr>
          <a:xfrm>
            <a:off x="645125" y="1331250"/>
            <a:ext cx="8507700" cy="41955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1000"/>
              </a:spcBef>
              <a:spcAft>
                <a:spcPts val="0"/>
              </a:spcAft>
              <a:buSzPts val="1600"/>
              <a:buChar char="►"/>
            </a:pPr>
            <a:r>
              <a:rPr lang="es-MX"/>
              <a:t>La forma de exponer el modelo a los usuarios </a:t>
            </a:r>
            <a:r>
              <a:rPr lang="es-MX"/>
              <a:t>sería</a:t>
            </a:r>
            <a:r>
              <a:rPr lang="es-MX"/>
              <a:t> por medio de Api, que se </a:t>
            </a:r>
            <a:r>
              <a:rPr lang="es-MX"/>
              <a:t>complementan</a:t>
            </a:r>
            <a:r>
              <a:rPr lang="es-MX"/>
              <a:t> bien con </a:t>
            </a:r>
            <a:r>
              <a:rPr lang="es-MX"/>
              <a:t>algún</a:t>
            </a:r>
            <a:r>
              <a:rPr lang="es-MX"/>
              <a:t> desarrollo web por ejemplo el cual sea el encargado de poder ingresar los datos necesarios al modelo para poder hacer la </a:t>
            </a:r>
            <a:r>
              <a:rPr lang="es-MX"/>
              <a:t>predicción.</a:t>
            </a:r>
            <a:endParaRPr/>
          </a:p>
          <a:p>
            <a:pPr indent="-342900" lvl="0" marL="342900" rtl="0" algn="just">
              <a:spcBef>
                <a:spcPts val="1000"/>
              </a:spcBef>
              <a:spcAft>
                <a:spcPts val="0"/>
              </a:spcAft>
              <a:buSzPts val="1600"/>
              <a:buChar char="►"/>
            </a:pPr>
            <a:r>
              <a:rPr lang="es-MX"/>
              <a:t>se hicieron múltiples pruebas con diferentes tipo de llamaradas y todas las acerto</a:t>
            </a:r>
            <a:endParaRPr/>
          </a:p>
        </p:txBody>
      </p:sp>
      <p:pic>
        <p:nvPicPr>
          <p:cNvPr id="698" name="Google Shape;698;g2e1d553bc03_0_1635"/>
          <p:cNvPicPr preferRelativeResize="0"/>
          <p:nvPr/>
        </p:nvPicPr>
        <p:blipFill>
          <a:blip r:embed="rId3">
            <a:alphaModFix/>
          </a:blip>
          <a:stretch>
            <a:fillRect/>
          </a:stretch>
        </p:blipFill>
        <p:spPr>
          <a:xfrm>
            <a:off x="7012548" y="147997"/>
            <a:ext cx="2956076" cy="1066275"/>
          </a:xfrm>
          <a:prstGeom prst="rect">
            <a:avLst/>
          </a:prstGeom>
          <a:noFill/>
          <a:ln>
            <a:noFill/>
          </a:ln>
        </p:spPr>
      </p:pic>
      <p:pic>
        <p:nvPicPr>
          <p:cNvPr id="699" name="Google Shape;699;g2e1d553bc03_0_1635"/>
          <p:cNvPicPr preferRelativeResize="0"/>
          <p:nvPr/>
        </p:nvPicPr>
        <p:blipFill rotWithShape="1">
          <a:blip r:embed="rId4">
            <a:alphaModFix/>
          </a:blip>
          <a:srcRect b="0" l="14893" r="52567" t="0"/>
          <a:stretch/>
        </p:blipFill>
        <p:spPr>
          <a:xfrm>
            <a:off x="304350" y="3352300"/>
            <a:ext cx="2159000" cy="3715125"/>
          </a:xfrm>
          <a:prstGeom prst="rect">
            <a:avLst/>
          </a:prstGeom>
          <a:noFill/>
          <a:ln>
            <a:noFill/>
          </a:ln>
        </p:spPr>
      </p:pic>
      <p:pic>
        <p:nvPicPr>
          <p:cNvPr id="700" name="Google Shape;700;g2e1d553bc03_0_1635"/>
          <p:cNvPicPr preferRelativeResize="0"/>
          <p:nvPr/>
        </p:nvPicPr>
        <p:blipFill rotWithShape="1">
          <a:blip r:embed="rId4">
            <a:alphaModFix/>
          </a:blip>
          <a:srcRect b="0" l="14752" r="15464" t="56664"/>
          <a:stretch/>
        </p:blipFill>
        <p:spPr>
          <a:xfrm>
            <a:off x="2555725" y="3352300"/>
            <a:ext cx="9359176" cy="277171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704" name="Shape 704"/>
        <p:cNvGrpSpPr/>
        <p:nvPr/>
      </p:nvGrpSpPr>
      <p:grpSpPr>
        <a:xfrm>
          <a:off x="0" y="0"/>
          <a:ext cx="0" cy="0"/>
          <a:chOff x="0" y="0"/>
          <a:chExt cx="0" cy="0"/>
        </a:xfrm>
      </p:grpSpPr>
      <p:sp>
        <p:nvSpPr>
          <p:cNvPr id="705" name="Google Shape;705;g2e1d553bc03_0_1816"/>
          <p:cNvSpPr/>
          <p:nvPr/>
        </p:nvSpPr>
        <p:spPr>
          <a:xfrm>
            <a:off x="2555700" y="5532125"/>
            <a:ext cx="2990400" cy="1131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grpSp>
        <p:nvGrpSpPr>
          <p:cNvPr id="706" name="Google Shape;706;g2e1d553bc03_0_1816"/>
          <p:cNvGrpSpPr/>
          <p:nvPr/>
        </p:nvGrpSpPr>
        <p:grpSpPr>
          <a:xfrm>
            <a:off x="9036354" y="3062083"/>
            <a:ext cx="1378409" cy="4480536"/>
            <a:chOff x="6777435" y="2296619"/>
            <a:chExt cx="1033832" cy="3360486"/>
          </a:xfrm>
        </p:grpSpPr>
        <p:grpSp>
          <p:nvGrpSpPr>
            <p:cNvPr id="707" name="Google Shape;707;g2e1d553bc03_0_1816"/>
            <p:cNvGrpSpPr/>
            <p:nvPr/>
          </p:nvGrpSpPr>
          <p:grpSpPr>
            <a:xfrm rot="10800000">
              <a:off x="6777435" y="2296619"/>
              <a:ext cx="681216" cy="3360486"/>
              <a:chOff x="1337800" y="-2525590"/>
              <a:chExt cx="1498167" cy="7390556"/>
            </a:xfrm>
          </p:grpSpPr>
          <p:cxnSp>
            <p:nvCxnSpPr>
              <p:cNvPr id="708" name="Google Shape;708;g2e1d553bc03_0_1816"/>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709" name="Google Shape;709;g2e1d553bc03_0_1816"/>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710" name="Google Shape;710;g2e1d553bc03_0_1816"/>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711" name="Google Shape;711;g2e1d553bc03_0_1816"/>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2" name="Google Shape;712;g2e1d553bc03_0_1816"/>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3" name="Google Shape;713;g2e1d553bc03_0_1816"/>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714" name="Google Shape;714;g2e1d553bc03_0_1816"/>
          <p:cNvGrpSpPr/>
          <p:nvPr/>
        </p:nvGrpSpPr>
        <p:grpSpPr>
          <a:xfrm>
            <a:off x="8350523" y="-2930691"/>
            <a:ext cx="908338" cy="4480894"/>
            <a:chOff x="1337800" y="-2525590"/>
            <a:chExt cx="1498167" cy="7390556"/>
          </a:xfrm>
        </p:grpSpPr>
        <p:cxnSp>
          <p:nvCxnSpPr>
            <p:cNvPr id="715" name="Google Shape;715;g2e1d553bc03_0_1816"/>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716" name="Google Shape;716;g2e1d553bc03_0_1816"/>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717" name="Google Shape;717;g2e1d553bc03_0_1816"/>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718" name="Google Shape;718;g2e1d553bc03_0_1816"/>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719" name="Google Shape;719;g2e1d553bc03_0_1816"/>
          <p:cNvGrpSpPr/>
          <p:nvPr/>
        </p:nvGrpSpPr>
        <p:grpSpPr>
          <a:xfrm flipH="1" rot="10800000">
            <a:off x="-176179" y="-2174139"/>
            <a:ext cx="3807197" cy="5163071"/>
            <a:chOff x="1857762" y="2762827"/>
            <a:chExt cx="2855469" cy="3872400"/>
          </a:xfrm>
        </p:grpSpPr>
        <p:cxnSp>
          <p:nvCxnSpPr>
            <p:cNvPr id="720" name="Google Shape;720;g2e1d553bc03_0_1816"/>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721" name="Google Shape;721;g2e1d553bc03_0_1816"/>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722" name="Google Shape;722;g2e1d553bc03_0_1816"/>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723" name="Google Shape;723;g2e1d553bc03_0_1816"/>
          <p:cNvGrpSpPr/>
          <p:nvPr/>
        </p:nvGrpSpPr>
        <p:grpSpPr>
          <a:xfrm>
            <a:off x="4438956" y="-4047835"/>
            <a:ext cx="8628884" cy="6164416"/>
            <a:chOff x="3329300" y="-3035952"/>
            <a:chExt cx="6471825" cy="4623428"/>
          </a:xfrm>
        </p:grpSpPr>
        <p:grpSp>
          <p:nvGrpSpPr>
            <p:cNvPr id="724" name="Google Shape;724;g2e1d553bc03_0_1816"/>
            <p:cNvGrpSpPr/>
            <p:nvPr/>
          </p:nvGrpSpPr>
          <p:grpSpPr>
            <a:xfrm rot="5400000">
              <a:off x="2802526" y="-1414050"/>
              <a:ext cx="3859204" cy="615399"/>
              <a:chOff x="-6675" y="307100"/>
              <a:chExt cx="9140700" cy="4634025"/>
            </a:xfrm>
          </p:grpSpPr>
          <p:cxnSp>
            <p:nvCxnSpPr>
              <p:cNvPr id="725" name="Google Shape;725;g2e1d553bc03_0_1816"/>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26" name="Google Shape;726;g2e1d553bc03_0_1816"/>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27" name="Google Shape;727;g2e1d553bc03_0_1816"/>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28" name="Google Shape;728;g2e1d553bc03_0_1816"/>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29" name="Google Shape;729;g2e1d553bc03_0_1816"/>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30" name="Google Shape;730;g2e1d553bc03_0_1816"/>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31" name="Google Shape;731;g2e1d553bc03_0_1816"/>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32" name="Google Shape;732;g2e1d553bc03_0_1816"/>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33" name="Google Shape;733;g2e1d553bc03_0_1816"/>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34" name="Google Shape;734;g2e1d553bc03_0_1816"/>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735" name="Google Shape;735;g2e1d553bc03_0_1816"/>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736" name="Google Shape;736;g2e1d553bc03_0_1816"/>
          <p:cNvSpPr txBox="1"/>
          <p:nvPr>
            <p:ph idx="4294967295" type="title"/>
          </p:nvPr>
        </p:nvSpPr>
        <p:spPr>
          <a:xfrm>
            <a:off x="645130" y="426213"/>
            <a:ext cx="9404700" cy="1400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1.- Herramientas utilizadas</a:t>
            </a:r>
            <a:endParaRPr/>
          </a:p>
        </p:txBody>
      </p:sp>
      <p:sp>
        <p:nvSpPr>
          <p:cNvPr id="737" name="Google Shape;737;g2e1d553bc03_0_1816"/>
          <p:cNvSpPr txBox="1"/>
          <p:nvPr>
            <p:ph idx="4294967295" type="body"/>
          </p:nvPr>
        </p:nvSpPr>
        <p:spPr>
          <a:xfrm>
            <a:off x="528400" y="2052925"/>
            <a:ext cx="8507700" cy="41955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1000"/>
              </a:spcBef>
              <a:spcAft>
                <a:spcPts val="0"/>
              </a:spcAft>
              <a:buSzPts val="1600"/>
              <a:buChar char="►"/>
            </a:pPr>
            <a:r>
              <a:rPr lang="es-MX"/>
              <a:t>DVC.</a:t>
            </a:r>
            <a:endParaRPr/>
          </a:p>
          <a:p>
            <a:pPr indent="-342900" lvl="0" marL="342900" rtl="0" algn="just">
              <a:spcBef>
                <a:spcPts val="1000"/>
              </a:spcBef>
              <a:spcAft>
                <a:spcPts val="0"/>
              </a:spcAft>
              <a:buSzPts val="1600"/>
              <a:buChar char="►"/>
            </a:pPr>
            <a:r>
              <a:rPr lang="es-MX"/>
              <a:t>Entornos de trabajo de python.</a:t>
            </a:r>
            <a:endParaRPr/>
          </a:p>
          <a:p>
            <a:pPr indent="-342900" lvl="0" marL="342900" rtl="0" algn="just">
              <a:spcBef>
                <a:spcPts val="1000"/>
              </a:spcBef>
              <a:spcAft>
                <a:spcPts val="0"/>
              </a:spcAft>
              <a:buSzPts val="1600"/>
              <a:buChar char="►"/>
            </a:pPr>
            <a:r>
              <a:rPr lang="es-MX"/>
              <a:t>Notebooks. </a:t>
            </a:r>
            <a:endParaRPr/>
          </a:p>
          <a:p>
            <a:pPr indent="-342900" lvl="0" marL="342900" rtl="0" algn="just">
              <a:spcBef>
                <a:spcPts val="1000"/>
              </a:spcBef>
              <a:spcAft>
                <a:spcPts val="0"/>
              </a:spcAft>
              <a:buSzPts val="1600"/>
              <a:buChar char="►"/>
            </a:pPr>
            <a:r>
              <a:rPr lang="es-MX"/>
              <a:t>Docker.</a:t>
            </a:r>
            <a:endParaRPr/>
          </a:p>
          <a:p>
            <a:pPr indent="-342900" lvl="0" marL="342900" rtl="0" algn="just">
              <a:spcBef>
                <a:spcPts val="1000"/>
              </a:spcBef>
              <a:spcAft>
                <a:spcPts val="0"/>
              </a:spcAft>
              <a:buSzPts val="1600"/>
              <a:buChar char="►"/>
            </a:pPr>
            <a:r>
              <a:rPr lang="es-MX"/>
              <a:t>Diversas librerías de Python.</a:t>
            </a:r>
            <a:endParaRPr/>
          </a:p>
          <a:p>
            <a:pPr indent="0" lvl="0" marL="342900" rtl="0" algn="just">
              <a:spcBef>
                <a:spcPts val="1000"/>
              </a:spcBef>
              <a:spcAft>
                <a:spcPts val="0"/>
              </a:spcAft>
              <a:buNone/>
            </a:pPr>
            <a:r>
              <a:t/>
            </a:r>
            <a:endParaRPr/>
          </a:p>
        </p:txBody>
      </p:sp>
      <p:pic>
        <p:nvPicPr>
          <p:cNvPr id="738" name="Google Shape;738;g2e1d553bc03_0_1816"/>
          <p:cNvPicPr preferRelativeResize="0"/>
          <p:nvPr/>
        </p:nvPicPr>
        <p:blipFill>
          <a:blip r:embed="rId3">
            <a:alphaModFix/>
          </a:blip>
          <a:stretch>
            <a:fillRect/>
          </a:stretch>
        </p:blipFill>
        <p:spPr>
          <a:xfrm>
            <a:off x="10879050" y="1826617"/>
            <a:ext cx="1009875" cy="1006525"/>
          </a:xfrm>
          <a:prstGeom prst="rect">
            <a:avLst/>
          </a:prstGeom>
          <a:noFill/>
          <a:ln>
            <a:noFill/>
          </a:ln>
        </p:spPr>
      </p:pic>
      <p:pic>
        <p:nvPicPr>
          <p:cNvPr id="739" name="Google Shape;739;g2e1d553bc03_0_1816"/>
          <p:cNvPicPr preferRelativeResize="0"/>
          <p:nvPr/>
        </p:nvPicPr>
        <p:blipFill>
          <a:blip r:embed="rId4">
            <a:alphaModFix/>
          </a:blip>
          <a:stretch>
            <a:fillRect/>
          </a:stretch>
        </p:blipFill>
        <p:spPr>
          <a:xfrm>
            <a:off x="419803" y="5470949"/>
            <a:ext cx="1488850" cy="1273900"/>
          </a:xfrm>
          <a:prstGeom prst="rect">
            <a:avLst/>
          </a:prstGeom>
          <a:noFill/>
          <a:ln>
            <a:noFill/>
          </a:ln>
        </p:spPr>
      </p:pic>
      <p:pic>
        <p:nvPicPr>
          <p:cNvPr id="740" name="Google Shape;740;g2e1d553bc03_0_1816"/>
          <p:cNvPicPr preferRelativeResize="0"/>
          <p:nvPr/>
        </p:nvPicPr>
        <p:blipFill>
          <a:blip r:embed="rId5">
            <a:alphaModFix/>
          </a:blip>
          <a:stretch>
            <a:fillRect/>
          </a:stretch>
        </p:blipFill>
        <p:spPr>
          <a:xfrm>
            <a:off x="5853301" y="2833149"/>
            <a:ext cx="1208106" cy="1400400"/>
          </a:xfrm>
          <a:prstGeom prst="rect">
            <a:avLst/>
          </a:prstGeom>
          <a:noFill/>
          <a:ln>
            <a:noFill/>
          </a:ln>
        </p:spPr>
      </p:pic>
      <p:pic>
        <p:nvPicPr>
          <p:cNvPr id="741" name="Google Shape;741;g2e1d553bc03_0_1816"/>
          <p:cNvPicPr preferRelativeResize="0"/>
          <p:nvPr/>
        </p:nvPicPr>
        <p:blipFill>
          <a:blip r:embed="rId6">
            <a:alphaModFix/>
          </a:blip>
          <a:stretch>
            <a:fillRect/>
          </a:stretch>
        </p:blipFill>
        <p:spPr>
          <a:xfrm>
            <a:off x="6329111" y="5382018"/>
            <a:ext cx="2226065" cy="1273900"/>
          </a:xfrm>
          <a:prstGeom prst="rect">
            <a:avLst/>
          </a:prstGeom>
          <a:noFill/>
          <a:ln>
            <a:noFill/>
          </a:ln>
        </p:spPr>
      </p:pic>
      <p:pic>
        <p:nvPicPr>
          <p:cNvPr id="742" name="Google Shape;742;g2e1d553bc03_0_1816"/>
          <p:cNvPicPr preferRelativeResize="0"/>
          <p:nvPr/>
        </p:nvPicPr>
        <p:blipFill>
          <a:blip r:embed="rId7">
            <a:alphaModFix/>
          </a:blip>
          <a:stretch>
            <a:fillRect/>
          </a:stretch>
        </p:blipFill>
        <p:spPr>
          <a:xfrm>
            <a:off x="2578266" y="5559864"/>
            <a:ext cx="2956975" cy="1096052"/>
          </a:xfrm>
          <a:prstGeom prst="rect">
            <a:avLst/>
          </a:prstGeom>
          <a:noFill/>
          <a:ln>
            <a:noFill/>
          </a:ln>
        </p:spPr>
      </p:pic>
      <p:pic>
        <p:nvPicPr>
          <p:cNvPr id="743" name="Google Shape;743;g2e1d553bc03_0_1816"/>
          <p:cNvPicPr preferRelativeResize="0"/>
          <p:nvPr/>
        </p:nvPicPr>
        <p:blipFill>
          <a:blip r:embed="rId8">
            <a:alphaModFix/>
          </a:blip>
          <a:stretch>
            <a:fillRect/>
          </a:stretch>
        </p:blipFill>
        <p:spPr>
          <a:xfrm>
            <a:off x="9146879" y="5738319"/>
            <a:ext cx="3045122" cy="1006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747" name="Shape 747"/>
        <p:cNvGrpSpPr/>
        <p:nvPr/>
      </p:nvGrpSpPr>
      <p:grpSpPr>
        <a:xfrm>
          <a:off x="0" y="0"/>
          <a:ext cx="0" cy="0"/>
          <a:chOff x="0" y="0"/>
          <a:chExt cx="0" cy="0"/>
        </a:xfrm>
      </p:grpSpPr>
      <p:sp>
        <p:nvSpPr>
          <p:cNvPr id="748" name="Google Shape;748;g2e1d553bc03_0_1746"/>
          <p:cNvSpPr txBox="1"/>
          <p:nvPr>
            <p:ph idx="4294967295" type="title"/>
          </p:nvPr>
        </p:nvSpPr>
        <p:spPr>
          <a:xfrm>
            <a:off x="645130" y="426213"/>
            <a:ext cx="9404700" cy="1400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1.- Monitoreo</a:t>
            </a:r>
            <a:endParaRPr/>
          </a:p>
        </p:txBody>
      </p:sp>
      <p:sp>
        <p:nvSpPr>
          <p:cNvPr id="749" name="Google Shape;749;g2e1d553bc03_0_1746"/>
          <p:cNvSpPr/>
          <p:nvPr/>
        </p:nvSpPr>
        <p:spPr>
          <a:xfrm>
            <a:off x="9258850" y="1745200"/>
            <a:ext cx="2933100" cy="2286300"/>
          </a:xfrm>
          <a:prstGeom prst="roundRect">
            <a:avLst>
              <a:gd fmla="val 16667"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grpSp>
        <p:nvGrpSpPr>
          <p:cNvPr id="750" name="Google Shape;750;g2e1d553bc03_0_1746"/>
          <p:cNvGrpSpPr/>
          <p:nvPr/>
        </p:nvGrpSpPr>
        <p:grpSpPr>
          <a:xfrm>
            <a:off x="9036354" y="3062083"/>
            <a:ext cx="1378409" cy="4480536"/>
            <a:chOff x="6777435" y="2296619"/>
            <a:chExt cx="1033832" cy="3360486"/>
          </a:xfrm>
        </p:grpSpPr>
        <p:grpSp>
          <p:nvGrpSpPr>
            <p:cNvPr id="751" name="Google Shape;751;g2e1d553bc03_0_1746"/>
            <p:cNvGrpSpPr/>
            <p:nvPr/>
          </p:nvGrpSpPr>
          <p:grpSpPr>
            <a:xfrm rot="10800000">
              <a:off x="6777435" y="2296619"/>
              <a:ext cx="681216" cy="3360486"/>
              <a:chOff x="1337800" y="-2525590"/>
              <a:chExt cx="1498167" cy="7390556"/>
            </a:xfrm>
          </p:grpSpPr>
          <p:cxnSp>
            <p:nvCxnSpPr>
              <p:cNvPr id="752" name="Google Shape;752;g2e1d553bc03_0_1746"/>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753" name="Google Shape;753;g2e1d553bc03_0_1746"/>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754" name="Google Shape;754;g2e1d553bc03_0_1746"/>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755" name="Google Shape;755;g2e1d553bc03_0_1746"/>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56" name="Google Shape;756;g2e1d553bc03_0_1746"/>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57" name="Google Shape;757;g2e1d553bc03_0_1746"/>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758" name="Google Shape;758;g2e1d553bc03_0_1746"/>
          <p:cNvGrpSpPr/>
          <p:nvPr/>
        </p:nvGrpSpPr>
        <p:grpSpPr>
          <a:xfrm>
            <a:off x="8350523" y="-2930691"/>
            <a:ext cx="908338" cy="4480894"/>
            <a:chOff x="1337800" y="-2525590"/>
            <a:chExt cx="1498167" cy="7390556"/>
          </a:xfrm>
        </p:grpSpPr>
        <p:cxnSp>
          <p:nvCxnSpPr>
            <p:cNvPr id="759" name="Google Shape;759;g2e1d553bc03_0_1746"/>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760" name="Google Shape;760;g2e1d553bc03_0_1746"/>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761" name="Google Shape;761;g2e1d553bc03_0_1746"/>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762" name="Google Shape;762;g2e1d553bc03_0_1746"/>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763" name="Google Shape;763;g2e1d553bc03_0_1746"/>
          <p:cNvGrpSpPr/>
          <p:nvPr/>
        </p:nvGrpSpPr>
        <p:grpSpPr>
          <a:xfrm flipH="1" rot="10800000">
            <a:off x="-176179" y="-2174139"/>
            <a:ext cx="3807197" cy="5163071"/>
            <a:chOff x="1857762" y="2762827"/>
            <a:chExt cx="2855469" cy="3872400"/>
          </a:xfrm>
        </p:grpSpPr>
        <p:cxnSp>
          <p:nvCxnSpPr>
            <p:cNvPr id="764" name="Google Shape;764;g2e1d553bc03_0_1746"/>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765" name="Google Shape;765;g2e1d553bc03_0_1746"/>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766" name="Google Shape;766;g2e1d553bc03_0_1746"/>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767" name="Google Shape;767;g2e1d553bc03_0_1746"/>
          <p:cNvGrpSpPr/>
          <p:nvPr/>
        </p:nvGrpSpPr>
        <p:grpSpPr>
          <a:xfrm>
            <a:off x="4438956" y="-4047835"/>
            <a:ext cx="8628884" cy="6164416"/>
            <a:chOff x="3329300" y="-3035952"/>
            <a:chExt cx="6471825" cy="4623428"/>
          </a:xfrm>
        </p:grpSpPr>
        <p:grpSp>
          <p:nvGrpSpPr>
            <p:cNvPr id="768" name="Google Shape;768;g2e1d553bc03_0_1746"/>
            <p:cNvGrpSpPr/>
            <p:nvPr/>
          </p:nvGrpSpPr>
          <p:grpSpPr>
            <a:xfrm rot="5400000">
              <a:off x="2802526" y="-1414050"/>
              <a:ext cx="3859204" cy="615399"/>
              <a:chOff x="-6675" y="307100"/>
              <a:chExt cx="9140700" cy="4634025"/>
            </a:xfrm>
          </p:grpSpPr>
          <p:cxnSp>
            <p:nvCxnSpPr>
              <p:cNvPr id="769" name="Google Shape;769;g2e1d553bc03_0_1746"/>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70" name="Google Shape;770;g2e1d553bc03_0_1746"/>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71" name="Google Shape;771;g2e1d553bc03_0_1746"/>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72" name="Google Shape;772;g2e1d553bc03_0_1746"/>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73" name="Google Shape;773;g2e1d553bc03_0_1746"/>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74" name="Google Shape;774;g2e1d553bc03_0_1746"/>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75" name="Google Shape;775;g2e1d553bc03_0_1746"/>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76" name="Google Shape;776;g2e1d553bc03_0_1746"/>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77" name="Google Shape;777;g2e1d553bc03_0_1746"/>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778" name="Google Shape;778;g2e1d553bc03_0_1746"/>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779" name="Google Shape;779;g2e1d553bc03_0_1746"/>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780" name="Google Shape;780;g2e1d553bc03_0_1746"/>
          <p:cNvSpPr txBox="1"/>
          <p:nvPr>
            <p:ph idx="4294967295" type="body"/>
          </p:nvPr>
        </p:nvSpPr>
        <p:spPr>
          <a:xfrm>
            <a:off x="528400" y="2052925"/>
            <a:ext cx="8507700" cy="46149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1000"/>
              </a:spcBef>
              <a:spcAft>
                <a:spcPts val="0"/>
              </a:spcAft>
              <a:buSzPts val="1600"/>
              <a:buChar char="►"/>
            </a:pPr>
            <a:r>
              <a:rPr lang="es-MX"/>
              <a:t>La idea para el monitoreo era hacer una base de datos para poder guardar los resultados de las variables de cuando se</a:t>
            </a:r>
            <a:r>
              <a:rPr lang="es-MX"/>
              <a:t> </a:t>
            </a:r>
            <a:r>
              <a:rPr lang="es-MX"/>
              <a:t>entrene o reentrene el modelo</a:t>
            </a:r>
            <a:endParaRPr/>
          </a:p>
          <a:p>
            <a:pPr indent="0" lvl="0" marL="342900" rtl="0" algn="just">
              <a:spcBef>
                <a:spcPts val="1000"/>
              </a:spcBef>
              <a:spcAft>
                <a:spcPts val="0"/>
              </a:spcAft>
              <a:buNone/>
            </a:pPr>
            <a:r>
              <a:t/>
            </a:r>
            <a:endParaRPr/>
          </a:p>
          <a:p>
            <a:pPr indent="-342900" lvl="0" marL="342900" rtl="0" algn="just">
              <a:spcBef>
                <a:spcPts val="1000"/>
              </a:spcBef>
              <a:spcAft>
                <a:spcPts val="0"/>
              </a:spcAft>
              <a:buSzPts val="1600"/>
              <a:buChar char="►"/>
            </a:pPr>
            <a:r>
              <a:rPr lang="es-MX"/>
              <a:t>T</a:t>
            </a:r>
            <a:r>
              <a:rPr lang="es-MX"/>
              <a:t>ambién</a:t>
            </a:r>
            <a:r>
              <a:rPr lang="es-MX"/>
              <a:t> hacer una tabla adicional donde se </a:t>
            </a:r>
            <a:r>
              <a:rPr lang="es-MX"/>
              <a:t>estará</a:t>
            </a:r>
            <a:r>
              <a:rPr lang="es-MX"/>
              <a:t> guardando la </a:t>
            </a:r>
            <a:r>
              <a:rPr lang="es-MX"/>
              <a:t>información</a:t>
            </a:r>
            <a:r>
              <a:rPr lang="es-MX"/>
              <a:t> de las variables de </a:t>
            </a:r>
            <a:r>
              <a:rPr lang="es-MX"/>
              <a:t>cómo</a:t>
            </a:r>
            <a:r>
              <a:rPr lang="es-MX"/>
              <a:t> </a:t>
            </a:r>
            <a:r>
              <a:rPr lang="es-MX"/>
              <a:t>están</a:t>
            </a:r>
            <a:r>
              <a:rPr lang="es-MX"/>
              <a:t> siendo las predicciones ya del modelo en productivo. </a:t>
            </a:r>
            <a:endParaRPr/>
          </a:p>
          <a:p>
            <a:pPr indent="0" lvl="0" marL="0" rtl="0" algn="just">
              <a:spcBef>
                <a:spcPts val="1000"/>
              </a:spcBef>
              <a:spcAft>
                <a:spcPts val="0"/>
              </a:spcAft>
              <a:buNone/>
            </a:pPr>
            <a:r>
              <a:t/>
            </a:r>
            <a:endParaRPr/>
          </a:p>
          <a:p>
            <a:pPr indent="0" lvl="0" marL="0" rtl="0" algn="just">
              <a:spcBef>
                <a:spcPts val="1000"/>
              </a:spcBef>
              <a:spcAft>
                <a:spcPts val="0"/>
              </a:spcAft>
              <a:buNone/>
            </a:pPr>
            <a:r>
              <a:t/>
            </a:r>
            <a:endParaRPr/>
          </a:p>
        </p:txBody>
      </p:sp>
      <p:pic>
        <p:nvPicPr>
          <p:cNvPr id="781" name="Google Shape;781;g2e1d553bc03_0_1746"/>
          <p:cNvPicPr preferRelativeResize="0"/>
          <p:nvPr/>
        </p:nvPicPr>
        <p:blipFill>
          <a:blip r:embed="rId3">
            <a:alphaModFix/>
          </a:blip>
          <a:stretch>
            <a:fillRect/>
          </a:stretch>
        </p:blipFill>
        <p:spPr>
          <a:xfrm>
            <a:off x="9701300" y="1895274"/>
            <a:ext cx="2163650" cy="1778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0E24"/>
        </a:solidFill>
      </p:bgPr>
    </p:bg>
    <p:spTree>
      <p:nvGrpSpPr>
        <p:cNvPr id="785" name="Shape 785"/>
        <p:cNvGrpSpPr/>
        <p:nvPr/>
      </p:nvGrpSpPr>
      <p:grpSpPr>
        <a:xfrm>
          <a:off x="0" y="0"/>
          <a:ext cx="0" cy="0"/>
          <a:chOff x="0" y="0"/>
          <a:chExt cx="0" cy="0"/>
        </a:xfrm>
      </p:grpSpPr>
      <p:grpSp>
        <p:nvGrpSpPr>
          <p:cNvPr id="786" name="Google Shape;786;g2e1e03ea264_0_16"/>
          <p:cNvGrpSpPr/>
          <p:nvPr/>
        </p:nvGrpSpPr>
        <p:grpSpPr>
          <a:xfrm>
            <a:off x="9036354" y="3062083"/>
            <a:ext cx="1378409" cy="4480536"/>
            <a:chOff x="6777435" y="2296619"/>
            <a:chExt cx="1033832" cy="3360486"/>
          </a:xfrm>
        </p:grpSpPr>
        <p:grpSp>
          <p:nvGrpSpPr>
            <p:cNvPr id="787" name="Google Shape;787;g2e1e03ea264_0_16"/>
            <p:cNvGrpSpPr/>
            <p:nvPr/>
          </p:nvGrpSpPr>
          <p:grpSpPr>
            <a:xfrm rot="10800000">
              <a:off x="6777435" y="2296619"/>
              <a:ext cx="681216" cy="3360486"/>
              <a:chOff x="1337800" y="-2525590"/>
              <a:chExt cx="1498167" cy="7390556"/>
            </a:xfrm>
          </p:grpSpPr>
          <p:cxnSp>
            <p:nvCxnSpPr>
              <p:cNvPr id="788" name="Google Shape;788;g2e1e03ea264_0_16"/>
              <p:cNvCxnSpPr/>
              <p:nvPr/>
            </p:nvCxnSpPr>
            <p:spPr>
              <a:xfrm rot="10800000">
                <a:off x="1337800" y="-2525590"/>
                <a:ext cx="0" cy="5870700"/>
              </a:xfrm>
              <a:prstGeom prst="straightConnector1">
                <a:avLst/>
              </a:prstGeom>
              <a:noFill/>
              <a:ln cap="flat" cmpd="sng" w="9525">
                <a:solidFill>
                  <a:schemeClr val="lt1"/>
                </a:solidFill>
                <a:prstDash val="solid"/>
                <a:round/>
                <a:headEnd len="sm" w="sm" type="none"/>
                <a:tailEnd len="sm" w="sm" type="none"/>
              </a:ln>
            </p:spPr>
          </p:cxnSp>
          <p:cxnSp>
            <p:nvCxnSpPr>
              <p:cNvPr id="789" name="Google Shape;789;g2e1e03ea264_0_16"/>
              <p:cNvCxnSpPr/>
              <p:nvPr/>
            </p:nvCxnSpPr>
            <p:spPr>
              <a:xfrm>
                <a:off x="1337800" y="3347125"/>
                <a:ext cx="1158600" cy="1141200"/>
              </a:xfrm>
              <a:prstGeom prst="straightConnector1">
                <a:avLst/>
              </a:prstGeom>
              <a:noFill/>
              <a:ln cap="flat" cmpd="sng" w="9525">
                <a:solidFill>
                  <a:schemeClr val="lt1"/>
                </a:solidFill>
                <a:prstDash val="solid"/>
                <a:round/>
                <a:headEnd len="sm" w="sm" type="none"/>
                <a:tailEnd len="sm" w="sm" type="none"/>
              </a:ln>
            </p:spPr>
          </p:cxnSp>
          <p:sp>
            <p:nvSpPr>
              <p:cNvPr id="790" name="Google Shape;790;g2e1e03ea264_0_16"/>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791" name="Google Shape;791;g2e1e03ea264_0_16"/>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2" name="Google Shape;792;g2e1e03ea264_0_16"/>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3" name="Google Shape;793;g2e1e03ea264_0_16"/>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794" name="Google Shape;794;g2e1e03ea264_0_16"/>
          <p:cNvGrpSpPr/>
          <p:nvPr/>
        </p:nvGrpSpPr>
        <p:grpSpPr>
          <a:xfrm>
            <a:off x="8350523" y="-2930691"/>
            <a:ext cx="908338" cy="4480894"/>
            <a:chOff x="1337800" y="-2525590"/>
            <a:chExt cx="1498167" cy="7390556"/>
          </a:xfrm>
        </p:grpSpPr>
        <p:cxnSp>
          <p:nvCxnSpPr>
            <p:cNvPr id="795" name="Google Shape;795;g2e1e03ea264_0_16"/>
            <p:cNvCxnSpPr/>
            <p:nvPr/>
          </p:nvCxnSpPr>
          <p:spPr>
            <a:xfrm rot="10800000">
              <a:off x="1337800" y="-2525590"/>
              <a:ext cx="0" cy="5870700"/>
            </a:xfrm>
            <a:prstGeom prst="straightConnector1">
              <a:avLst/>
            </a:prstGeom>
            <a:noFill/>
            <a:ln cap="flat" cmpd="sng" w="9525">
              <a:solidFill>
                <a:schemeClr val="accent2"/>
              </a:solidFill>
              <a:prstDash val="solid"/>
              <a:round/>
              <a:headEnd len="sm" w="sm" type="none"/>
              <a:tailEnd len="sm" w="sm" type="none"/>
            </a:ln>
          </p:spPr>
        </p:cxnSp>
        <p:cxnSp>
          <p:nvCxnSpPr>
            <p:cNvPr id="796" name="Google Shape;796;g2e1e03ea264_0_16"/>
            <p:cNvCxnSpPr/>
            <p:nvPr/>
          </p:nvCxnSpPr>
          <p:spPr>
            <a:xfrm>
              <a:off x="1337800" y="3347125"/>
              <a:ext cx="1158600" cy="1141200"/>
            </a:xfrm>
            <a:prstGeom prst="straightConnector1">
              <a:avLst/>
            </a:prstGeom>
            <a:noFill/>
            <a:ln cap="flat" cmpd="sng" w="9525">
              <a:solidFill>
                <a:schemeClr val="accent2"/>
              </a:solidFill>
              <a:prstDash val="solid"/>
              <a:round/>
              <a:headEnd len="sm" w="sm" type="none"/>
              <a:tailEnd len="sm" w="sm" type="none"/>
            </a:ln>
          </p:spPr>
        </p:cxnSp>
        <p:sp>
          <p:nvSpPr>
            <p:cNvPr id="797" name="Google Shape;797;g2e1e03ea264_0_16"/>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798" name="Google Shape;798;g2e1e03ea264_0_16"/>
          <p:cNvSpPr/>
          <p:nvPr/>
        </p:nvSpPr>
        <p:spPr>
          <a:xfrm rot="-5400000">
            <a:off x="10954501" y="1074065"/>
            <a:ext cx="53406" cy="58784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799" name="Google Shape;799;g2e1e03ea264_0_16"/>
          <p:cNvGrpSpPr/>
          <p:nvPr/>
        </p:nvGrpSpPr>
        <p:grpSpPr>
          <a:xfrm flipH="1" rot="10800000">
            <a:off x="-176179" y="-2174139"/>
            <a:ext cx="3807197" cy="5163071"/>
            <a:chOff x="1857762" y="2762827"/>
            <a:chExt cx="2855469" cy="3872400"/>
          </a:xfrm>
        </p:grpSpPr>
        <p:cxnSp>
          <p:nvCxnSpPr>
            <p:cNvPr id="800" name="Google Shape;800;g2e1e03ea264_0_16"/>
            <p:cNvCxnSpPr/>
            <p:nvPr/>
          </p:nvCxnSpPr>
          <p:spPr>
            <a:xfrm>
              <a:off x="1857762" y="2762827"/>
              <a:ext cx="0" cy="3872400"/>
            </a:xfrm>
            <a:prstGeom prst="straightConnector1">
              <a:avLst/>
            </a:prstGeom>
            <a:noFill/>
            <a:ln cap="flat" cmpd="sng" w="9525">
              <a:solidFill>
                <a:schemeClr val="accent1"/>
              </a:solidFill>
              <a:prstDash val="solid"/>
              <a:round/>
              <a:headEnd len="sm" w="sm" type="none"/>
              <a:tailEnd len="sm" w="sm" type="none"/>
            </a:ln>
          </p:spPr>
        </p:cxnSp>
        <p:cxnSp>
          <p:nvCxnSpPr>
            <p:cNvPr id="801" name="Google Shape;801;g2e1e03ea264_0_16"/>
            <p:cNvCxnSpPr/>
            <p:nvPr/>
          </p:nvCxnSpPr>
          <p:spPr>
            <a:xfrm rot="-5400000">
              <a:off x="3789591" y="3940627"/>
              <a:ext cx="764100" cy="752700"/>
            </a:xfrm>
            <a:prstGeom prst="straightConnector1">
              <a:avLst/>
            </a:prstGeom>
            <a:noFill/>
            <a:ln cap="flat" cmpd="sng" w="9525">
              <a:solidFill>
                <a:schemeClr val="accent1"/>
              </a:solidFill>
              <a:prstDash val="solid"/>
              <a:round/>
              <a:headEnd len="sm" w="sm" type="none"/>
              <a:tailEnd len="sm" w="sm" type="none"/>
            </a:ln>
          </p:spPr>
        </p:cxnSp>
        <p:sp>
          <p:nvSpPr>
            <p:cNvPr id="802" name="Google Shape;802;g2e1e03ea264_0_16"/>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803" name="Google Shape;803;g2e1e03ea264_0_16"/>
          <p:cNvGrpSpPr/>
          <p:nvPr/>
        </p:nvGrpSpPr>
        <p:grpSpPr>
          <a:xfrm>
            <a:off x="4438956" y="-4047835"/>
            <a:ext cx="8628884" cy="6164416"/>
            <a:chOff x="3329300" y="-3035952"/>
            <a:chExt cx="6471825" cy="4623428"/>
          </a:xfrm>
        </p:grpSpPr>
        <p:grpSp>
          <p:nvGrpSpPr>
            <p:cNvPr id="804" name="Google Shape;804;g2e1e03ea264_0_16"/>
            <p:cNvGrpSpPr/>
            <p:nvPr/>
          </p:nvGrpSpPr>
          <p:grpSpPr>
            <a:xfrm rot="5400000">
              <a:off x="2802526" y="-1414050"/>
              <a:ext cx="3859204" cy="615399"/>
              <a:chOff x="-6675" y="307100"/>
              <a:chExt cx="9140700" cy="4634025"/>
            </a:xfrm>
          </p:grpSpPr>
          <p:cxnSp>
            <p:nvCxnSpPr>
              <p:cNvPr id="805" name="Google Shape;805;g2e1e03ea264_0_16"/>
              <p:cNvCxnSpPr/>
              <p:nvPr/>
            </p:nvCxnSpPr>
            <p:spPr>
              <a:xfrm>
                <a:off x="-6675" y="30710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06" name="Google Shape;806;g2e1e03ea264_0_16"/>
              <p:cNvCxnSpPr/>
              <p:nvPr/>
            </p:nvCxnSpPr>
            <p:spPr>
              <a:xfrm>
                <a:off x="-6675" y="133688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07" name="Google Shape;807;g2e1e03ea264_0_16"/>
              <p:cNvCxnSpPr/>
              <p:nvPr/>
            </p:nvCxnSpPr>
            <p:spPr>
              <a:xfrm>
                <a:off x="-6675" y="82199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08" name="Google Shape;808;g2e1e03ea264_0_16"/>
              <p:cNvCxnSpPr/>
              <p:nvPr/>
            </p:nvCxnSpPr>
            <p:spPr>
              <a:xfrm>
                <a:off x="-6675" y="1851775"/>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09" name="Google Shape;809;g2e1e03ea264_0_16"/>
              <p:cNvCxnSpPr/>
              <p:nvPr/>
            </p:nvCxnSpPr>
            <p:spPr>
              <a:xfrm>
                <a:off x="-6675" y="2366667"/>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10" name="Google Shape;810;g2e1e03ea264_0_16"/>
              <p:cNvCxnSpPr/>
              <p:nvPr/>
            </p:nvCxnSpPr>
            <p:spPr>
              <a:xfrm>
                <a:off x="-6675" y="2881558"/>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11" name="Google Shape;811;g2e1e03ea264_0_16"/>
              <p:cNvCxnSpPr/>
              <p:nvPr/>
            </p:nvCxnSpPr>
            <p:spPr>
              <a:xfrm>
                <a:off x="-6675" y="3396450"/>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12" name="Google Shape;812;g2e1e03ea264_0_16"/>
              <p:cNvCxnSpPr/>
              <p:nvPr/>
            </p:nvCxnSpPr>
            <p:spPr>
              <a:xfrm>
                <a:off x="-6675" y="3911342"/>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13" name="Google Shape;813;g2e1e03ea264_0_16"/>
              <p:cNvCxnSpPr/>
              <p:nvPr/>
            </p:nvCxnSpPr>
            <p:spPr>
              <a:xfrm>
                <a:off x="-6675" y="4426233"/>
                <a:ext cx="9140700" cy="0"/>
              </a:xfrm>
              <a:prstGeom prst="straightConnector1">
                <a:avLst/>
              </a:prstGeom>
              <a:noFill/>
              <a:ln cap="flat" cmpd="sng" w="9525">
                <a:solidFill>
                  <a:schemeClr val="accent1"/>
                </a:solidFill>
                <a:prstDash val="solid"/>
                <a:round/>
                <a:headEnd len="sm" w="sm" type="none"/>
                <a:tailEnd len="sm" w="sm" type="none"/>
              </a:ln>
            </p:spPr>
          </p:cxnSp>
          <p:cxnSp>
            <p:nvCxnSpPr>
              <p:cNvPr id="814" name="Google Shape;814;g2e1e03ea264_0_16"/>
              <p:cNvCxnSpPr/>
              <p:nvPr/>
            </p:nvCxnSpPr>
            <p:spPr>
              <a:xfrm>
                <a:off x="-6675" y="4941125"/>
                <a:ext cx="9140700" cy="0"/>
              </a:xfrm>
              <a:prstGeom prst="straightConnector1">
                <a:avLst/>
              </a:prstGeom>
              <a:noFill/>
              <a:ln cap="flat" cmpd="sng" w="9525">
                <a:solidFill>
                  <a:schemeClr val="accent1"/>
                </a:solidFill>
                <a:prstDash val="solid"/>
                <a:round/>
                <a:headEnd len="sm" w="sm" type="none"/>
                <a:tailEnd len="sm" w="sm" type="none"/>
              </a:ln>
            </p:spPr>
          </p:cxnSp>
        </p:grpSp>
        <p:sp>
          <p:nvSpPr>
            <p:cNvPr id="815" name="Google Shape;815;g2e1e03ea264_0_16"/>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sm" w="sm" type="none"/>
              <a:tailEnd len="sm" w="sm" type="none"/>
            </a:ln>
          </p:spPr>
        </p:sp>
      </p:grpSp>
      <p:sp>
        <p:nvSpPr>
          <p:cNvPr id="816" name="Google Shape;816;g2e1e03ea264_0_16"/>
          <p:cNvSpPr txBox="1"/>
          <p:nvPr>
            <p:ph idx="4294967295" type="title"/>
          </p:nvPr>
        </p:nvSpPr>
        <p:spPr>
          <a:xfrm>
            <a:off x="645130" y="426213"/>
            <a:ext cx="9404700" cy="1400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s-MX"/>
              <a:t>1.- Como parte del monitoreo</a:t>
            </a:r>
            <a:endParaRPr/>
          </a:p>
        </p:txBody>
      </p:sp>
      <p:sp>
        <p:nvSpPr>
          <p:cNvPr id="817" name="Google Shape;817;g2e1e03ea264_0_16"/>
          <p:cNvSpPr txBox="1"/>
          <p:nvPr>
            <p:ph idx="4294967295" type="body"/>
          </p:nvPr>
        </p:nvSpPr>
        <p:spPr>
          <a:xfrm>
            <a:off x="528400" y="2052925"/>
            <a:ext cx="8507700" cy="41955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1000"/>
              </a:spcBef>
              <a:spcAft>
                <a:spcPts val="0"/>
              </a:spcAft>
              <a:buSzPts val="1600"/>
              <a:buChar char="►"/>
            </a:pPr>
            <a:r>
              <a:rPr lang="es-MX"/>
              <a:t>El modelo guardará datos de cuando se entrene el modelo y también cuando realice predicciones el cual será el mecanismo para poder detectar cuando se está saliendo de parámetros.</a:t>
            </a:r>
            <a:endParaRPr/>
          </a:p>
        </p:txBody>
      </p:sp>
      <p:pic>
        <p:nvPicPr>
          <p:cNvPr id="818" name="Google Shape;818;g2e1e03ea264_0_16"/>
          <p:cNvPicPr preferRelativeResize="0"/>
          <p:nvPr/>
        </p:nvPicPr>
        <p:blipFill>
          <a:blip r:embed="rId3">
            <a:alphaModFix/>
          </a:blip>
          <a:stretch>
            <a:fillRect/>
          </a:stretch>
        </p:blipFill>
        <p:spPr>
          <a:xfrm>
            <a:off x="528400" y="3125324"/>
            <a:ext cx="8628900" cy="355184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nology Market Research Pitch Deck by Slidesgo">
  <a:themeElements>
    <a:clrScheme name="Simple Light">
      <a:dk1>
        <a:srgbClr val="FFFFFF"/>
      </a:dk1>
      <a:lt1>
        <a:srgbClr val="00CADA"/>
      </a:lt1>
      <a:dk2>
        <a:srgbClr val="110E24"/>
      </a:dk2>
      <a:lt2>
        <a:srgbClr val="46406B"/>
      </a:lt2>
      <a:accent1>
        <a:srgbClr val="69639C"/>
      </a:accent1>
      <a:accent2>
        <a:srgbClr val="AFAFB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2024-03-19T23:44:41Z</dcterms:created>
  <dc:creator>Eric Evaristo Nieves</dc:creator>
</cp:coreProperties>
</file>